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94" d="100"/>
          <a:sy n="94" d="100"/>
        </p:scale>
        <p:origin x="12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A3399-6B90-4C25-85B6-4C0B28DBF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F136BA-9ACF-43AF-88C8-450F830DE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25254-5886-45BE-BDE8-8D038336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4E7B9-5F69-4B4C-A663-5A8F05779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FB364-4D54-4BE6-8290-B4C3FAE8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590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4440-D29B-4062-9BFB-6EE3B8ACE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6106F-F891-4253-BA44-1ACE7B685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AEE01-81E9-4ADE-AEF1-E8EA3D9EA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16224-9793-484D-87C9-9291EE95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A8CD8-E4E5-4392-93A8-F23EC19D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2BA029-AA41-4546-9FB1-71C9EF08A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23885-1239-45F0-A9BC-3C56250E7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E7881-55AC-49D8-8367-4EE70CE6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6373D-8C46-4559-B83E-333DDE6A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E82EC-C0EA-4FE3-B9E3-BD0AC944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975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095E0-5E54-42B6-8510-25496D84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C8BED-6831-40AB-B056-5E24D32A9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CF574-B0C6-43B5-A899-D452FF3B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E045-61A1-469D-9349-C0E17E43E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01E13-3B4B-48C1-8DBA-79AB5C5D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66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2E19-26D9-4AC6-BF2C-B5FCD6DF5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4A55B-B3AC-4911-9C33-0BB4BDE3B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E30AA-D80E-4277-88D1-378B0AFA8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2E336-EE38-4377-8C4C-432A39A87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3F09C-9987-4A68-B09D-3947DD35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416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36BCD-76D4-4BA9-A720-D43D3343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7E790-B541-493E-AECA-8B4EB5A71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CB8A3-0199-46AD-9E20-67A095C66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0043C-8548-41DE-94E3-E3B9999F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0EFCC-12F8-4FAB-AA02-4DA42904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16DC5-D6A9-4F8E-B3C3-33E07437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71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9A162-894B-4756-A875-FE3A34A1C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F561F-439D-4E2B-B93B-9F6B16053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93E0A-BB75-4C10-A9BC-8B5D3E28C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0B278E-452C-4AE9-A102-85C2B5CBD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EC63D-46E1-4153-B75B-39F237EDF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A6260-BA16-4F34-B276-611DE526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899961-A1D1-413B-B908-F44D20DE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50171-75F5-401E-A442-968396AD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907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00BF1-E94B-4072-B962-02672E0A0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FBC96D-B2E1-43F3-AD60-742EA487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72B79E-6D3E-4331-8DF0-CD0B537E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F2A59-659B-4523-B3CC-334D6B01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722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2D01DA-1513-4B49-8F97-CABD319F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0496F-8253-488F-A196-4B0EF2BA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EC76D-1A79-409B-82D4-1C9682D6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748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65CD6-91CA-41D8-A3F1-FC8B3ABD6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B72DF-1F8A-4F05-9360-B9651FD6C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20883-8261-420A-9612-13CA3165D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A11B6-CC19-48D4-B30D-890FB3F61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9EC5A-1625-4AC7-A1E9-A1C0AED0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42366-E067-4D4D-909E-913A3261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939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4C794-7192-4F65-BF7D-5BDB35F42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081472-48FF-48BC-ACB8-A92BBEF2E5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3799D-6ED9-47E7-9A7C-F951A5D6F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B538B-0717-4911-A4E3-7CADD2BD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C1954-C937-490E-8A3F-EEBC2E42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B5B5A-6B5B-435F-99E9-D2285982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333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54A80C-9DE2-4AAD-81C9-F7840B53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84DE4-0896-4417-BD68-9650A424F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CBD46-683B-45DC-8D13-BA4C584F6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03B34-731C-420C-8CAE-01133B5556F4}" type="datetimeFigureOut">
              <a:rPr lang="en-AU" smtClean="0"/>
              <a:t>17/07/2019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CDBAD-1EA3-4CDC-9C97-480443AC3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7CDA7-4DC0-4A56-9E68-AC5254EC4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14B3-C465-4833-A360-D1BC342454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253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060600-39E0-4C94-A3FB-21D1D56C96BD}"/>
              </a:ext>
            </a:extLst>
          </p:cNvPr>
          <p:cNvGrpSpPr/>
          <p:nvPr/>
        </p:nvGrpSpPr>
        <p:grpSpPr>
          <a:xfrm>
            <a:off x="5590256" y="1518714"/>
            <a:ext cx="2943436" cy="3326289"/>
            <a:chOff x="5590256" y="2533595"/>
            <a:chExt cx="2943436" cy="3326289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A113225-76B0-4571-A14E-C81F1235E3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90257" y="3395988"/>
              <a:ext cx="1359918" cy="802262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14885BE-154F-4A3E-BAF0-0105C66D6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04940" y="4416644"/>
              <a:ext cx="1345237" cy="100649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224D6AF-F774-47AA-90FB-A09BD37B3ED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90256" y="4867545"/>
              <a:ext cx="1359921" cy="646779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54FA7B6-BB4B-4005-8B7E-A67362A2B06B}"/>
                </a:ext>
              </a:extLst>
            </p:cNvPr>
            <p:cNvSpPr/>
            <p:nvPr/>
          </p:nvSpPr>
          <p:spPr>
            <a:xfrm>
              <a:off x="7106171" y="2533595"/>
              <a:ext cx="127027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600" b="1" dirty="0">
                  <a:latin typeface="Arial" panose="020B0604020202020204" pitchFamily="34" charset="0"/>
                  <a:ea typeface="ＭＳ Ｐゴシック"/>
                  <a:cs typeface="Arial" panose="020B0604020202020204" pitchFamily="34" charset="0"/>
                </a:rPr>
                <a:t>Impacts</a:t>
              </a:r>
              <a:endParaRPr lang="en-A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18">
              <a:extLst>
                <a:ext uri="{FF2B5EF4-FFF2-40B4-BE49-F238E27FC236}">
                  <a16:creationId xmlns:a16="http://schemas.microsoft.com/office/drawing/2014/main" id="{D50B6100-D42B-467A-9C1E-17569FE2E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426" y="4975814"/>
              <a:ext cx="1582266" cy="88407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CCF482B-2109-49D2-A2B1-C2C7594E2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426" y="3957039"/>
              <a:ext cx="1582266" cy="88407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1" name="Rectangle 18">
              <a:extLst>
                <a:ext uri="{FF2B5EF4-FFF2-40B4-BE49-F238E27FC236}">
                  <a16:creationId xmlns:a16="http://schemas.microsoft.com/office/drawing/2014/main" id="{D74A9D9B-CEA0-48F5-91EE-F66E6559E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426" y="2938263"/>
              <a:ext cx="1582266" cy="88407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b="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1EF783-E7E5-48F1-85F2-E47780765EF9}"/>
              </a:ext>
            </a:extLst>
          </p:cNvPr>
          <p:cNvGrpSpPr/>
          <p:nvPr/>
        </p:nvGrpSpPr>
        <p:grpSpPr>
          <a:xfrm>
            <a:off x="395536" y="1514322"/>
            <a:ext cx="3024334" cy="3345306"/>
            <a:chOff x="395536" y="2529203"/>
            <a:chExt cx="3024334" cy="334530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CFD0DE6-ABED-4D5F-8A73-EB13CFDFE79F}"/>
                </a:ext>
              </a:extLst>
            </p:cNvPr>
            <p:cNvCxnSpPr>
              <a:cxnSpLocks/>
            </p:cNvCxnSpPr>
            <p:nvPr/>
          </p:nvCxnSpPr>
          <p:spPr>
            <a:xfrm>
              <a:off x="1979870" y="3412277"/>
              <a:ext cx="1440000" cy="664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243D03A-D98F-400A-AEDF-C140CE0DA9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7802" y="4807166"/>
              <a:ext cx="1440000" cy="6467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71E8157-F5EE-4199-A1FF-E549F809976A}"/>
                </a:ext>
              </a:extLst>
            </p:cNvPr>
            <p:cNvCxnSpPr>
              <a:cxnSpLocks/>
            </p:cNvCxnSpPr>
            <p:nvPr/>
          </p:nvCxnSpPr>
          <p:spPr>
            <a:xfrm>
              <a:off x="1977802" y="4437542"/>
              <a:ext cx="1440000" cy="1056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905904-F6EC-40FC-8900-AC7F84CD4A43}"/>
                </a:ext>
              </a:extLst>
            </p:cNvPr>
            <p:cNvSpPr/>
            <p:nvPr/>
          </p:nvSpPr>
          <p:spPr>
            <a:xfrm>
              <a:off x="579340" y="2529203"/>
              <a:ext cx="121465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600" b="1" dirty="0">
                  <a:latin typeface="Arial" panose="020B0604020202020204" pitchFamily="34" charset="0"/>
                  <a:ea typeface="ＭＳ Ｐゴシック"/>
                  <a:cs typeface="Arial" panose="020B0604020202020204" pitchFamily="34" charset="0"/>
                </a:rPr>
                <a:t>Causes</a:t>
              </a:r>
              <a:endParaRPr lang="en-A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8">
              <a:extLst>
                <a:ext uri="{FF2B5EF4-FFF2-40B4-BE49-F238E27FC236}">
                  <a16:creationId xmlns:a16="http://schemas.microsoft.com/office/drawing/2014/main" id="{72054AFE-D769-4C1B-9416-F67287EC8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67" y="3974609"/>
              <a:ext cx="1582266" cy="88407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21427A73-CCBC-465E-883F-B0DB843C4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67" y="4990439"/>
              <a:ext cx="1582266" cy="88407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1C0570A-EE2B-4B6E-BA09-EE9F7730C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36" y="2953956"/>
              <a:ext cx="1582266" cy="88407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2">
            <a:extLst>
              <a:ext uri="{FF2B5EF4-FFF2-40B4-BE49-F238E27FC236}">
                <a16:creationId xmlns:a16="http://schemas.microsoft.com/office/drawing/2014/main" id="{BE96A1CE-B38A-40DA-B8D5-15577CCBD95F}"/>
              </a:ext>
            </a:extLst>
          </p:cNvPr>
          <p:cNvSpPr txBox="1">
            <a:spLocks noChangeArrowheads="1"/>
          </p:cNvSpPr>
          <p:nvPr/>
        </p:nvSpPr>
        <p:spPr>
          <a:xfrm>
            <a:off x="3419870" y="3005778"/>
            <a:ext cx="2160242" cy="1196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noAutofit/>
          </a:bodyPr>
          <a:lstStyle>
            <a:lvl1pPr marL="1778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57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11527F9-2431-4E5B-80DA-0A7251CB1B4A}"/>
              </a:ext>
            </a:extLst>
          </p:cNvPr>
          <p:cNvGrpSpPr/>
          <p:nvPr/>
        </p:nvGrpSpPr>
        <p:grpSpPr>
          <a:xfrm>
            <a:off x="2228815" y="1584119"/>
            <a:ext cx="1779175" cy="2737017"/>
            <a:chOff x="2228815" y="2599000"/>
            <a:chExt cx="1779175" cy="2737017"/>
          </a:xfrm>
        </p:grpSpPr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9686AF22-EF8B-4D57-993E-B4D77305EF68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2480815" y="3192658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89C6C093-CE17-4D5D-A9C5-E81815A4E41F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2480815" y="3850338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67016E3F-860D-47E7-BC67-698AFC180506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2480815" y="4508017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2B5692C-9B43-44FA-82B6-C6887430EB92}"/>
                </a:ext>
              </a:extLst>
            </p:cNvPr>
            <p:cNvSpPr txBox="1"/>
            <p:nvPr/>
          </p:nvSpPr>
          <p:spPr>
            <a:xfrm>
              <a:off x="2374759" y="2599000"/>
              <a:ext cx="16332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Prevention controls: reduce likelihood </a:t>
              </a:r>
              <a:r>
                <a:rPr lang="en-AU" sz="12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before</a:t>
              </a:r>
              <a:r>
                <a:rPr lang="en-AU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 the event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481063-437D-4E10-A275-A1A456956D3B}"/>
              </a:ext>
            </a:extLst>
          </p:cNvPr>
          <p:cNvGrpSpPr/>
          <p:nvPr/>
        </p:nvGrpSpPr>
        <p:grpSpPr>
          <a:xfrm>
            <a:off x="5367908" y="1576329"/>
            <a:ext cx="1582269" cy="2923897"/>
            <a:chOff x="5367908" y="2591210"/>
            <a:chExt cx="1582269" cy="2923897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575B9692-7C1E-46F7-A446-45A1A2FF8901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5959802" y="3278677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DE68B011-1686-47B5-A7A1-D61557DDCBA7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5959802" y="3982892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8A283588-6D90-4BDC-891C-725FD6ADFD39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5959802" y="4687107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2E9D12-ECAE-4312-8491-47850C48714B}"/>
                </a:ext>
              </a:extLst>
            </p:cNvPr>
            <p:cNvSpPr txBox="1"/>
            <p:nvPr/>
          </p:nvSpPr>
          <p:spPr>
            <a:xfrm>
              <a:off x="5367908" y="2591210"/>
              <a:ext cx="15822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Detection controls: reduce impact </a:t>
              </a:r>
              <a:r>
                <a:rPr lang="en-AU" sz="12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after</a:t>
              </a:r>
              <a:r>
                <a:rPr lang="en-AU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 the event</a:t>
              </a: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FEE0D21A-A69E-4CEC-B4DD-A7993A7A3441}"/>
              </a:ext>
            </a:extLst>
          </p:cNvPr>
          <p:cNvSpPr/>
          <p:nvPr/>
        </p:nvSpPr>
        <p:spPr>
          <a:xfrm>
            <a:off x="3958482" y="2673254"/>
            <a:ext cx="971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7200"/>
              </a:spcAft>
            </a:pPr>
            <a:r>
              <a:rPr lang="en-A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C5E632-6096-453D-8E60-6108331B707E}"/>
              </a:ext>
            </a:extLst>
          </p:cNvPr>
          <p:cNvSpPr txBox="1"/>
          <p:nvPr/>
        </p:nvSpPr>
        <p:spPr>
          <a:xfrm>
            <a:off x="-32185" y="321432"/>
            <a:ext cx="9144000" cy="400110"/>
          </a:xfrm>
          <a:prstGeom prst="rect">
            <a:avLst/>
          </a:prstGeom>
          <a:noFill/>
        </p:spPr>
        <p:txBody>
          <a:bodyPr wrap="square" lIns="396000" rtlCol="0">
            <a:sp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40BC508-5E92-490F-9A69-39236F7F6215}"/>
              </a:ext>
            </a:extLst>
          </p:cNvPr>
          <p:cNvSpPr txBox="1"/>
          <p:nvPr/>
        </p:nvSpPr>
        <p:spPr>
          <a:xfrm>
            <a:off x="2061481" y="4977553"/>
            <a:ext cx="185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i="1" dirty="0">
                <a:latin typeface="Arial" panose="020B0604020202020204" pitchFamily="34" charset="0"/>
                <a:cs typeface="Arial" panose="020B0604020202020204" pitchFamily="34" charset="0"/>
              </a:rPr>
              <a:t>Treatments: reduce likelihood for </a:t>
            </a:r>
            <a:r>
              <a:rPr lang="en-A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n-AU" sz="1200" i="1" dirty="0">
                <a:latin typeface="Arial" panose="020B0604020202020204" pitchFamily="34" charset="0"/>
                <a:cs typeface="Arial" panose="020B0604020202020204" pitchFamily="34" charset="0"/>
              </a:rPr>
              <a:t> time: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3A3C96E-AC3F-4B0F-B6A1-00E3E78EBA09}"/>
              </a:ext>
            </a:extLst>
          </p:cNvPr>
          <p:cNvCxnSpPr>
            <a:cxnSpLocks/>
          </p:cNvCxnSpPr>
          <p:nvPr/>
        </p:nvCxnSpPr>
        <p:spPr>
          <a:xfrm flipH="1" flipV="1">
            <a:off x="3024687" y="4368449"/>
            <a:ext cx="492001" cy="561791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35E4D55-EAAC-49FF-B3E9-205770408FA8}"/>
              </a:ext>
            </a:extLst>
          </p:cNvPr>
          <p:cNvCxnSpPr>
            <a:cxnSpLocks/>
          </p:cNvCxnSpPr>
          <p:nvPr/>
        </p:nvCxnSpPr>
        <p:spPr>
          <a:xfrm flipV="1">
            <a:off x="5413871" y="4589333"/>
            <a:ext cx="544011" cy="370193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D6CDC56-00EF-4D83-A619-A313B651FAC3}"/>
              </a:ext>
            </a:extLst>
          </p:cNvPr>
          <p:cNvSpPr txBox="1"/>
          <p:nvPr/>
        </p:nvSpPr>
        <p:spPr>
          <a:xfrm>
            <a:off x="4880981" y="4977553"/>
            <a:ext cx="185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i="1" dirty="0">
                <a:latin typeface="Arial" panose="020B0604020202020204" pitchFamily="34" charset="0"/>
                <a:cs typeface="Arial" panose="020B0604020202020204" pitchFamily="34" charset="0"/>
              </a:rPr>
              <a:t>Treatments: reduce impact for </a:t>
            </a:r>
            <a:r>
              <a:rPr lang="en-AU" sz="1200" b="1" i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n-AU" sz="1200" i="1">
                <a:latin typeface="Arial" panose="020B0604020202020204" pitchFamily="34" charset="0"/>
                <a:cs typeface="Arial" panose="020B0604020202020204" pitchFamily="34" charset="0"/>
              </a:rPr>
              <a:t> time:</a:t>
            </a:r>
            <a:endParaRPr lang="en-A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01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060600-39E0-4C94-A3FB-21D1D56C96BD}"/>
              </a:ext>
            </a:extLst>
          </p:cNvPr>
          <p:cNvGrpSpPr/>
          <p:nvPr/>
        </p:nvGrpSpPr>
        <p:grpSpPr>
          <a:xfrm>
            <a:off x="5590256" y="1518714"/>
            <a:ext cx="2943436" cy="3326289"/>
            <a:chOff x="5590256" y="2533595"/>
            <a:chExt cx="2943436" cy="3326289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A113225-76B0-4571-A14E-C81F1235E3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90257" y="3395988"/>
              <a:ext cx="1359918" cy="802262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14885BE-154F-4A3E-BAF0-0105C66D6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04940" y="4416644"/>
              <a:ext cx="1345237" cy="100649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224D6AF-F774-47AA-90FB-A09BD37B3ED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90256" y="4867545"/>
              <a:ext cx="1359921" cy="646779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54FA7B6-BB4B-4005-8B7E-A67362A2B06B}"/>
                </a:ext>
              </a:extLst>
            </p:cNvPr>
            <p:cNvSpPr/>
            <p:nvPr/>
          </p:nvSpPr>
          <p:spPr>
            <a:xfrm>
              <a:off x="7106171" y="2533595"/>
              <a:ext cx="127027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600" b="1" dirty="0">
                  <a:latin typeface="Arial" panose="020B0604020202020204" pitchFamily="34" charset="0"/>
                  <a:ea typeface="ＭＳ Ｐゴシック"/>
                  <a:cs typeface="Arial" panose="020B0604020202020204" pitchFamily="34" charset="0"/>
                </a:rPr>
                <a:t>Impacts</a:t>
              </a:r>
              <a:endParaRPr lang="en-A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18">
              <a:extLst>
                <a:ext uri="{FF2B5EF4-FFF2-40B4-BE49-F238E27FC236}">
                  <a16:creationId xmlns:a16="http://schemas.microsoft.com/office/drawing/2014/main" id="{D50B6100-D42B-467A-9C1E-17569FE2E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426" y="4975814"/>
              <a:ext cx="1582266" cy="88407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CCF482B-2109-49D2-A2B1-C2C7594E2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426" y="3957039"/>
              <a:ext cx="1582266" cy="88407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1" name="Rectangle 18">
              <a:extLst>
                <a:ext uri="{FF2B5EF4-FFF2-40B4-BE49-F238E27FC236}">
                  <a16:creationId xmlns:a16="http://schemas.microsoft.com/office/drawing/2014/main" id="{D74A9D9B-CEA0-48F5-91EE-F66E6559E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426" y="2938263"/>
              <a:ext cx="1582266" cy="88407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b="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1EF783-E7E5-48F1-85F2-E47780765EF9}"/>
              </a:ext>
            </a:extLst>
          </p:cNvPr>
          <p:cNvGrpSpPr/>
          <p:nvPr/>
        </p:nvGrpSpPr>
        <p:grpSpPr>
          <a:xfrm>
            <a:off x="395536" y="1514322"/>
            <a:ext cx="3024334" cy="3345306"/>
            <a:chOff x="395536" y="2529203"/>
            <a:chExt cx="3024334" cy="334530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CFD0DE6-ABED-4D5F-8A73-EB13CFDFE79F}"/>
                </a:ext>
              </a:extLst>
            </p:cNvPr>
            <p:cNvCxnSpPr>
              <a:cxnSpLocks/>
            </p:cNvCxnSpPr>
            <p:nvPr/>
          </p:nvCxnSpPr>
          <p:spPr>
            <a:xfrm>
              <a:off x="1979870" y="3412277"/>
              <a:ext cx="1440000" cy="664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243D03A-D98F-400A-AEDF-C140CE0DA9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7802" y="4807166"/>
              <a:ext cx="1440000" cy="6467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71E8157-F5EE-4199-A1FF-E549F809976A}"/>
                </a:ext>
              </a:extLst>
            </p:cNvPr>
            <p:cNvCxnSpPr>
              <a:cxnSpLocks/>
            </p:cNvCxnSpPr>
            <p:nvPr/>
          </p:nvCxnSpPr>
          <p:spPr>
            <a:xfrm>
              <a:off x="1977802" y="4437542"/>
              <a:ext cx="1440000" cy="1056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905904-F6EC-40FC-8900-AC7F84CD4A43}"/>
                </a:ext>
              </a:extLst>
            </p:cNvPr>
            <p:cNvSpPr/>
            <p:nvPr/>
          </p:nvSpPr>
          <p:spPr>
            <a:xfrm>
              <a:off x="579340" y="2529203"/>
              <a:ext cx="121465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AU" sz="1600" b="1" dirty="0">
                  <a:latin typeface="Arial" panose="020B0604020202020204" pitchFamily="34" charset="0"/>
                  <a:ea typeface="ＭＳ Ｐゴシック"/>
                  <a:cs typeface="Arial" panose="020B0604020202020204" pitchFamily="34" charset="0"/>
                </a:rPr>
                <a:t>Causes</a:t>
              </a:r>
              <a:endParaRPr lang="en-A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8">
              <a:extLst>
                <a:ext uri="{FF2B5EF4-FFF2-40B4-BE49-F238E27FC236}">
                  <a16:creationId xmlns:a16="http://schemas.microsoft.com/office/drawing/2014/main" id="{72054AFE-D769-4C1B-9416-F67287EC8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67" y="3974609"/>
              <a:ext cx="1582266" cy="88407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21427A73-CCBC-465E-883F-B0DB843C4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67" y="4990439"/>
              <a:ext cx="1582266" cy="88407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1C0570A-EE2B-4B6E-BA09-EE9F7730C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36" y="2953956"/>
              <a:ext cx="1582266" cy="88407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tIns="72000" bIns="72000" anchor="ctr" anchorCtr="1">
              <a:noAutofit/>
            </a:bodyPr>
            <a:lstStyle/>
            <a:p>
              <a:pPr algn="ctr">
                <a:spcBef>
                  <a:spcPct val="50000"/>
                </a:spcBef>
              </a:pPr>
              <a:endParaRPr lang="en-AU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2">
            <a:extLst>
              <a:ext uri="{FF2B5EF4-FFF2-40B4-BE49-F238E27FC236}">
                <a16:creationId xmlns:a16="http://schemas.microsoft.com/office/drawing/2014/main" id="{BE96A1CE-B38A-40DA-B8D5-15577CCBD95F}"/>
              </a:ext>
            </a:extLst>
          </p:cNvPr>
          <p:cNvSpPr txBox="1">
            <a:spLocks noChangeArrowheads="1"/>
          </p:cNvSpPr>
          <p:nvPr/>
        </p:nvSpPr>
        <p:spPr>
          <a:xfrm>
            <a:off x="3419870" y="3005778"/>
            <a:ext cx="2160242" cy="1196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 anchorCtr="0">
            <a:noAutofit/>
          </a:bodyPr>
          <a:lstStyle>
            <a:lvl1pPr marL="1778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57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11527F9-2431-4E5B-80DA-0A7251CB1B4A}"/>
              </a:ext>
            </a:extLst>
          </p:cNvPr>
          <p:cNvGrpSpPr/>
          <p:nvPr/>
        </p:nvGrpSpPr>
        <p:grpSpPr>
          <a:xfrm>
            <a:off x="2228815" y="2530136"/>
            <a:ext cx="1080000" cy="1891359"/>
            <a:chOff x="2228815" y="3444658"/>
            <a:chExt cx="1080000" cy="1891359"/>
          </a:xfrm>
        </p:grpSpPr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9686AF22-EF8B-4D57-993E-B4D77305EF68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2480815" y="3192658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89C6C093-CE17-4D5D-A9C5-E81815A4E41F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2480815" y="3850338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67016E3F-860D-47E7-BC67-698AFC180506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2480815" y="4508017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481063-437D-4E10-A275-A1A456956D3B}"/>
              </a:ext>
            </a:extLst>
          </p:cNvPr>
          <p:cNvGrpSpPr/>
          <p:nvPr/>
        </p:nvGrpSpPr>
        <p:grpSpPr>
          <a:xfrm>
            <a:off x="5707802" y="2515796"/>
            <a:ext cx="1080000" cy="1984430"/>
            <a:chOff x="5707802" y="3530677"/>
            <a:chExt cx="1080000" cy="1984430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575B9692-7C1E-46F7-A446-45A1A2FF8901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5959802" y="3278677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DE68B011-1686-47B5-A7A1-D61557DDCBA7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5959802" y="3982892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8A283588-6D90-4BDC-891C-725FD6ADFD39}"/>
                </a:ext>
              </a:extLst>
            </p:cNvPr>
            <p:cNvSpPr txBox="1">
              <a:spLocks noChangeArrowheads="1"/>
            </p:cNvSpPr>
            <p:nvPr/>
          </p:nvSpPr>
          <p:spPr>
            <a:xfrm rot="16200000">
              <a:off x="5959802" y="4687107"/>
              <a:ext cx="576000" cy="108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lvl1pPr marL="1778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5600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5738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91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78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7200"/>
                </a:spcAft>
                <a:buNone/>
              </a:pPr>
              <a:endParaRPr lang="en-A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FEE0D21A-A69E-4CEC-B4DD-A7993A7A3441}"/>
              </a:ext>
            </a:extLst>
          </p:cNvPr>
          <p:cNvSpPr/>
          <p:nvPr/>
        </p:nvSpPr>
        <p:spPr>
          <a:xfrm>
            <a:off x="3958482" y="2673254"/>
            <a:ext cx="971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7200"/>
              </a:spcAft>
            </a:pPr>
            <a:r>
              <a:rPr lang="en-A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C5E632-6096-453D-8E60-6108331B707E}"/>
              </a:ext>
            </a:extLst>
          </p:cNvPr>
          <p:cNvSpPr txBox="1"/>
          <p:nvPr/>
        </p:nvSpPr>
        <p:spPr>
          <a:xfrm>
            <a:off x="0" y="591606"/>
            <a:ext cx="9144000" cy="400110"/>
          </a:xfrm>
          <a:prstGeom prst="rect">
            <a:avLst/>
          </a:prstGeom>
          <a:noFill/>
        </p:spPr>
        <p:txBody>
          <a:bodyPr wrap="square" lIns="396000" rtlCol="0">
            <a:sp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</a:p>
        </p:txBody>
      </p:sp>
    </p:spTree>
    <p:extLst>
      <p:ext uri="{BB962C8B-B14F-4D97-AF65-F5344CB8AC3E}">
        <p14:creationId xmlns:p14="http://schemas.microsoft.com/office/powerpoint/2010/main" val="228111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RIMP Risk Bow Tie Template</dc:title>
  <dc:subject>RIMP</dc:subject>
  <dc:creator>VMIA</dc:creator>
  <cp:keywords>RIMP, Risk Identification and Management Program, risk bow tie, phase 2</cp:keywords>
  <cp:lastModifiedBy>Pamm Robilliard</cp:lastModifiedBy>
  <cp:revision>6</cp:revision>
  <dcterms:created xsi:type="dcterms:W3CDTF">2019-02-27T02:44:18Z</dcterms:created>
  <dcterms:modified xsi:type="dcterms:W3CDTF">2019-07-17T03:22:01Z</dcterms:modified>
</cp:coreProperties>
</file>