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5"/>
  </p:notesMasterIdLst>
  <p:handoutMasterIdLst>
    <p:handoutMasterId r:id="rId16"/>
  </p:handoutMasterIdLst>
  <p:sldIdLst>
    <p:sldId id="297" r:id="rId5"/>
    <p:sldId id="559" r:id="rId6"/>
    <p:sldId id="569" r:id="rId7"/>
    <p:sldId id="560" r:id="rId8"/>
    <p:sldId id="558" r:id="rId9"/>
    <p:sldId id="561" r:id="rId10"/>
    <p:sldId id="564" r:id="rId11"/>
    <p:sldId id="567" r:id="rId12"/>
    <p:sldId id="565" r:id="rId13"/>
    <p:sldId id="566" r:id="rId14"/>
  </p:sldIdLst>
  <p:sldSz cx="9144000" cy="6858000" type="screen4x3"/>
  <p:notesSz cx="6797675" cy="9926638"/>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Marr" initials="CM" lastIdx="2" clrIdx="0"/>
  <p:cmAuthor id="2" name="Anna Chalko" initials="AC" lastIdx="2" clrIdx="1"/>
  <p:cmAuthor id="3" name="Laura Cornhill" initials="" lastIdx="1" clrIdx="2"/>
  <p:cmAuthor id="4" name="Fiona Nielsen" initials="FN" lastIdx="12" clrIdx="3">
    <p:extLst>
      <p:ext uri="{19B8F6BF-5375-455C-9EA6-DF929625EA0E}">
        <p15:presenceInfo xmlns:p15="http://schemas.microsoft.com/office/powerpoint/2012/main" userId="S-1-5-21-639254919-94522723-618671499-100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9E"/>
    <a:srgbClr val="40EF2C"/>
    <a:srgbClr val="B4B4B4"/>
    <a:srgbClr val="00A4E4"/>
    <a:srgbClr val="C0C1BF"/>
    <a:srgbClr val="00B48D"/>
    <a:srgbClr val="003366"/>
    <a:srgbClr val="E82C87"/>
    <a:srgbClr val="00B48E"/>
    <a:srgbClr val="0082C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13EC56-A470-4B1A-B37C-C7B7EF356A4B}">
  <a:tblStyle styleId="{2C13EC56-A470-4B1A-B37C-C7B7EF356A4B}" styleName="VMIA Table">
    <a:wholeTbl>
      <a:tcTxStyle>
        <a:fontRef idx="minor">
          <a:scrgbClr r="0" g="51" b="102"/>
        </a:fontRef>
        <a:schemeClr val="tx2"/>
      </a:tcTxStyle>
      <a:tcStyle>
        <a:tcBdr>
          <a:left>
            <a:ln>
              <a:noFill/>
            </a:ln>
          </a:left>
          <a:right>
            <a:ln>
              <a:noFill/>
            </a:ln>
          </a:right>
          <a:top>
            <a:ln>
              <a:noFill/>
            </a:ln>
          </a:top>
          <a:bottom>
            <a:ln w="3175" cmpd="sng">
              <a:solidFill>
                <a:schemeClr val="tx2"/>
              </a:solidFill>
            </a:ln>
          </a:bottom>
          <a:insideH>
            <a:ln w="3175" cmpd="sng">
              <a:solidFill>
                <a:schemeClr val="tx2"/>
              </a:solidFill>
            </a:ln>
          </a:insideH>
          <a:insideV>
            <a:ln>
              <a:noFill/>
            </a:ln>
          </a:insideV>
        </a:tcBdr>
        <a:fill>
          <a:noFill/>
        </a:fill>
      </a:tcStyle>
    </a:wholeTbl>
    <a:firstRow>
      <a:tcTxStyle b="on">
        <a:fontRef idx="minor"/>
        <a:schemeClr val="tx2"/>
      </a:tcTxStyle>
      <a:tcStyle>
        <a:tcBdr>
          <a:bottom>
            <a:ln w="28575" cmpd="sng">
              <a:solidFill>
                <a:schemeClr val="accent1"/>
              </a:solidFill>
            </a:ln>
          </a:bottom>
        </a:tcBdr>
        <a:fill>
          <a:solidFill>
            <a:schemeClr val="l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64" autoAdjust="0"/>
    <p:restoredTop sz="81601" autoAdjust="0"/>
  </p:normalViewPr>
  <p:slideViewPr>
    <p:cSldViewPr snapToGrid="0" snapToObjects="1">
      <p:cViewPr varScale="1">
        <p:scale>
          <a:sx n="93" d="100"/>
          <a:sy n="93" d="100"/>
        </p:scale>
        <p:origin x="2184" y="78"/>
      </p:cViewPr>
      <p:guideLst>
        <p:guide orient="horz" pos="2160"/>
        <p:guide pos="2880"/>
      </p:guideLst>
    </p:cSldViewPr>
  </p:slideViewPr>
  <p:notesTextViewPr>
    <p:cViewPr>
      <p:scale>
        <a:sx n="3" d="2"/>
        <a:sy n="3" d="2"/>
      </p:scale>
      <p:origin x="0" y="0"/>
    </p:cViewPr>
  </p:notesTextViewPr>
  <p:notesViewPr>
    <p:cSldViewPr snapToGrid="0" snapToObjects="1">
      <p:cViewPr varScale="1">
        <p:scale>
          <a:sx n="160" d="100"/>
          <a:sy n="160" d="100"/>
        </p:scale>
        <p:origin x="-6752" y="-12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ette Smith" userId="a67bbefdf4eb9ef7" providerId="LiveId" clId="{15DF8A8B-16E3-1E45-A628-9B6B64BF5FCB}"/>
    <pc:docChg chg="modSld">
      <pc:chgData name="Lynette Smith" userId="a67bbefdf4eb9ef7" providerId="LiveId" clId="{15DF8A8B-16E3-1E45-A628-9B6B64BF5FCB}" dt="2020-11-13T07:29:19.999" v="80" actId="20577"/>
      <pc:docMkLst>
        <pc:docMk/>
      </pc:docMkLst>
      <pc:sldChg chg="modSp mod">
        <pc:chgData name="Lynette Smith" userId="a67bbefdf4eb9ef7" providerId="LiveId" clId="{15DF8A8B-16E3-1E45-A628-9B6B64BF5FCB}" dt="2020-11-13T07:28:30.523" v="62" actId="20577"/>
        <pc:sldMkLst>
          <pc:docMk/>
          <pc:sldMk cId="2799321927" sldId="558"/>
        </pc:sldMkLst>
        <pc:spChg chg="mod">
          <ac:chgData name="Lynette Smith" userId="a67bbefdf4eb9ef7" providerId="LiveId" clId="{15DF8A8B-16E3-1E45-A628-9B6B64BF5FCB}" dt="2020-11-13T07:28:30.523" v="62" actId="20577"/>
          <ac:spMkLst>
            <pc:docMk/>
            <pc:sldMk cId="2799321927" sldId="558"/>
            <ac:spMk id="5" creationId="{F46558AF-A0E6-F642-A081-2280CA84CB64}"/>
          </ac:spMkLst>
        </pc:spChg>
      </pc:sldChg>
      <pc:sldChg chg="modSp mod">
        <pc:chgData name="Lynette Smith" userId="a67bbefdf4eb9ef7" providerId="LiveId" clId="{15DF8A8B-16E3-1E45-A628-9B6B64BF5FCB}" dt="2020-11-13T07:28:17.087" v="50" actId="20577"/>
        <pc:sldMkLst>
          <pc:docMk/>
          <pc:sldMk cId="546421516" sldId="560"/>
        </pc:sldMkLst>
        <pc:spChg chg="mod">
          <ac:chgData name="Lynette Smith" userId="a67bbefdf4eb9ef7" providerId="LiveId" clId="{15DF8A8B-16E3-1E45-A628-9B6B64BF5FCB}" dt="2020-11-13T07:27:53.063" v="37" actId="20577"/>
          <ac:spMkLst>
            <pc:docMk/>
            <pc:sldMk cId="546421516" sldId="560"/>
            <ac:spMk id="8" creationId="{B77B167D-A938-0A4A-875A-2BB7926D3793}"/>
          </ac:spMkLst>
        </pc:spChg>
        <pc:spChg chg="mod">
          <ac:chgData name="Lynette Smith" userId="a67bbefdf4eb9ef7" providerId="LiveId" clId="{15DF8A8B-16E3-1E45-A628-9B6B64BF5FCB}" dt="2020-11-13T07:28:17.087" v="50" actId="20577"/>
          <ac:spMkLst>
            <pc:docMk/>
            <pc:sldMk cId="546421516" sldId="560"/>
            <ac:spMk id="27" creationId="{2C19BFAC-2888-0A4E-BD53-60CE67EF1B60}"/>
          </ac:spMkLst>
        </pc:spChg>
      </pc:sldChg>
      <pc:sldChg chg="modSp mod">
        <pc:chgData name="Lynette Smith" userId="a67bbefdf4eb9ef7" providerId="LiveId" clId="{15DF8A8B-16E3-1E45-A628-9B6B64BF5FCB}" dt="2020-11-13T07:29:19.999" v="80" actId="20577"/>
        <pc:sldMkLst>
          <pc:docMk/>
          <pc:sldMk cId="3937683254" sldId="564"/>
        </pc:sldMkLst>
        <pc:spChg chg="mod">
          <ac:chgData name="Lynette Smith" userId="a67bbefdf4eb9ef7" providerId="LiveId" clId="{15DF8A8B-16E3-1E45-A628-9B6B64BF5FCB}" dt="2020-11-13T07:29:19.999" v="80" actId="20577"/>
          <ac:spMkLst>
            <pc:docMk/>
            <pc:sldMk cId="3937683254" sldId="564"/>
            <ac:spMk id="5" creationId="{387785A3-1A27-9E4F-A10D-74B67E1F685F}"/>
          </ac:spMkLst>
        </pc:spChg>
      </pc:sldChg>
    </pc:docChg>
  </pc:docChgLst>
  <pc:docChgLst>
    <pc:chgData name="Lynette Smith" userId="a67bbefdf4eb9ef7" providerId="LiveId" clId="{AD2E0721-52C3-EB4A-B00E-E310125F24C3}"/>
    <pc:docChg chg="undo custSel addSld delSld modSld">
      <pc:chgData name="Lynette Smith" userId="a67bbefdf4eb9ef7" providerId="LiveId" clId="{AD2E0721-52C3-EB4A-B00E-E310125F24C3}" dt="2020-11-10T09:42:18.677" v="3456" actId="20577"/>
      <pc:docMkLst>
        <pc:docMk/>
      </pc:docMkLst>
      <pc:sldChg chg="modSp mod">
        <pc:chgData name="Lynette Smith" userId="a67bbefdf4eb9ef7" providerId="LiveId" clId="{AD2E0721-52C3-EB4A-B00E-E310125F24C3}" dt="2020-11-09T04:29:00.035" v="837" actId="20577"/>
        <pc:sldMkLst>
          <pc:docMk/>
          <pc:sldMk cId="1671844644" sldId="297"/>
        </pc:sldMkLst>
        <pc:spChg chg="mod">
          <ac:chgData name="Lynette Smith" userId="a67bbefdf4eb9ef7" providerId="LiveId" clId="{AD2E0721-52C3-EB4A-B00E-E310125F24C3}" dt="2020-11-09T04:29:00.035" v="837" actId="20577"/>
          <ac:spMkLst>
            <pc:docMk/>
            <pc:sldMk cId="1671844644" sldId="297"/>
            <ac:spMk id="2" creationId="{00000000-0000-0000-0000-000000000000}"/>
          </ac:spMkLst>
        </pc:spChg>
      </pc:sldChg>
      <pc:sldChg chg="del">
        <pc:chgData name="Lynette Smith" userId="a67bbefdf4eb9ef7" providerId="LiveId" clId="{AD2E0721-52C3-EB4A-B00E-E310125F24C3}" dt="2020-11-10T07:21:35.934" v="2029" actId="2696"/>
        <pc:sldMkLst>
          <pc:docMk/>
          <pc:sldMk cId="3865000025" sldId="378"/>
        </pc:sldMkLst>
      </pc:sldChg>
      <pc:sldChg chg="del">
        <pc:chgData name="Lynette Smith" userId="a67bbefdf4eb9ef7" providerId="LiveId" clId="{AD2E0721-52C3-EB4A-B00E-E310125F24C3}" dt="2020-11-10T07:21:36.463" v="2030" actId="2696"/>
        <pc:sldMkLst>
          <pc:docMk/>
          <pc:sldMk cId="3109025540" sldId="422"/>
        </pc:sldMkLst>
      </pc:sldChg>
      <pc:sldChg chg="del">
        <pc:chgData name="Lynette Smith" userId="a67bbefdf4eb9ef7" providerId="LiveId" clId="{AD2E0721-52C3-EB4A-B00E-E310125F24C3}" dt="2020-11-10T07:21:36.943" v="2031" actId="2696"/>
        <pc:sldMkLst>
          <pc:docMk/>
          <pc:sldMk cId="2255279576" sldId="473"/>
        </pc:sldMkLst>
      </pc:sldChg>
      <pc:sldChg chg="del">
        <pc:chgData name="Lynette Smith" userId="a67bbefdf4eb9ef7" providerId="LiveId" clId="{AD2E0721-52C3-EB4A-B00E-E310125F24C3}" dt="2020-11-10T07:21:37.384" v="2032" actId="2696"/>
        <pc:sldMkLst>
          <pc:docMk/>
          <pc:sldMk cId="3151403599" sldId="549"/>
        </pc:sldMkLst>
      </pc:sldChg>
      <pc:sldChg chg="del">
        <pc:chgData name="Lynette Smith" userId="a67bbefdf4eb9ef7" providerId="LiveId" clId="{AD2E0721-52C3-EB4A-B00E-E310125F24C3}" dt="2020-11-10T07:21:39.685" v="2035" actId="2696"/>
        <pc:sldMkLst>
          <pc:docMk/>
          <pc:sldMk cId="2565270480" sldId="553"/>
        </pc:sldMkLst>
      </pc:sldChg>
      <pc:sldChg chg="del">
        <pc:chgData name="Lynette Smith" userId="a67bbefdf4eb9ef7" providerId="LiveId" clId="{AD2E0721-52C3-EB4A-B00E-E310125F24C3}" dt="2020-11-10T07:21:37.836" v="2033" actId="2696"/>
        <pc:sldMkLst>
          <pc:docMk/>
          <pc:sldMk cId="2005886965" sldId="557"/>
        </pc:sldMkLst>
      </pc:sldChg>
      <pc:sldChg chg="modSp mod">
        <pc:chgData name="Lynette Smith" userId="a67bbefdf4eb9ef7" providerId="LiveId" clId="{AD2E0721-52C3-EB4A-B00E-E310125F24C3}" dt="2020-11-10T07:20:33.723" v="2015" actId="12"/>
        <pc:sldMkLst>
          <pc:docMk/>
          <pc:sldMk cId="2799321927" sldId="558"/>
        </pc:sldMkLst>
        <pc:spChg chg="mod">
          <ac:chgData name="Lynette Smith" userId="a67bbefdf4eb9ef7" providerId="LiveId" clId="{AD2E0721-52C3-EB4A-B00E-E310125F24C3}" dt="2020-11-09T04:12:52.767" v="251" actId="20577"/>
          <ac:spMkLst>
            <pc:docMk/>
            <pc:sldMk cId="2799321927" sldId="558"/>
            <ac:spMk id="2" creationId="{3CBDBE59-611D-D346-B26C-8D791FD44A46}"/>
          </ac:spMkLst>
        </pc:spChg>
        <pc:spChg chg="mod">
          <ac:chgData name="Lynette Smith" userId="a67bbefdf4eb9ef7" providerId="LiveId" clId="{AD2E0721-52C3-EB4A-B00E-E310125F24C3}" dt="2020-11-10T07:20:33.723" v="2015" actId="12"/>
          <ac:spMkLst>
            <pc:docMk/>
            <pc:sldMk cId="2799321927" sldId="558"/>
            <ac:spMk id="5" creationId="{F46558AF-A0E6-F642-A081-2280CA84CB64}"/>
          </ac:spMkLst>
        </pc:spChg>
      </pc:sldChg>
      <pc:sldChg chg="modSp mod">
        <pc:chgData name="Lynette Smith" userId="a67bbefdf4eb9ef7" providerId="LiveId" clId="{AD2E0721-52C3-EB4A-B00E-E310125F24C3}" dt="2020-11-10T07:06:43.283" v="1159" actId="20577"/>
        <pc:sldMkLst>
          <pc:docMk/>
          <pc:sldMk cId="955436357" sldId="559"/>
        </pc:sldMkLst>
        <pc:spChg chg="mod">
          <ac:chgData name="Lynette Smith" userId="a67bbefdf4eb9ef7" providerId="LiveId" clId="{AD2E0721-52C3-EB4A-B00E-E310125F24C3}" dt="2020-11-10T07:06:43.283" v="1159" actId="20577"/>
          <ac:spMkLst>
            <pc:docMk/>
            <pc:sldMk cId="955436357" sldId="559"/>
            <ac:spMk id="5" creationId="{27CC216C-004F-1941-A930-44A6EE4B80DD}"/>
          </ac:spMkLst>
        </pc:spChg>
      </pc:sldChg>
      <pc:sldChg chg="delSp modSp mod">
        <pc:chgData name="Lynette Smith" userId="a67bbefdf4eb9ef7" providerId="LiveId" clId="{AD2E0721-52C3-EB4A-B00E-E310125F24C3}" dt="2020-11-10T07:18:01.518" v="1874" actId="20577"/>
        <pc:sldMkLst>
          <pc:docMk/>
          <pc:sldMk cId="546421516" sldId="560"/>
        </pc:sldMkLst>
        <pc:spChg chg="mod">
          <ac:chgData name="Lynette Smith" userId="a67bbefdf4eb9ef7" providerId="LiveId" clId="{AD2E0721-52C3-EB4A-B00E-E310125F24C3}" dt="2020-11-10T07:18:01.518" v="1874" actId="20577"/>
          <ac:spMkLst>
            <pc:docMk/>
            <pc:sldMk cId="546421516" sldId="560"/>
            <ac:spMk id="2" creationId="{3CBDBE59-611D-D346-B26C-8D791FD44A46}"/>
          </ac:spMkLst>
        </pc:spChg>
        <pc:spChg chg="mod">
          <ac:chgData name="Lynette Smith" userId="a67bbefdf4eb9ef7" providerId="LiveId" clId="{AD2E0721-52C3-EB4A-B00E-E310125F24C3}" dt="2020-11-09T04:13:29.036" v="256" actId="1036"/>
          <ac:spMkLst>
            <pc:docMk/>
            <pc:sldMk cId="546421516" sldId="560"/>
            <ac:spMk id="20" creationId="{4B43A932-8839-FE40-9372-0E1414970B1F}"/>
          </ac:spMkLst>
        </pc:spChg>
        <pc:spChg chg="mod">
          <ac:chgData name="Lynette Smith" userId="a67bbefdf4eb9ef7" providerId="LiveId" clId="{AD2E0721-52C3-EB4A-B00E-E310125F24C3}" dt="2020-11-10T07:17:07.989" v="1842" actId="20577"/>
          <ac:spMkLst>
            <pc:docMk/>
            <pc:sldMk cId="546421516" sldId="560"/>
            <ac:spMk id="24" creationId="{49502A03-FF3A-AB4D-87BD-42D2FC96DAE6}"/>
          </ac:spMkLst>
        </pc:spChg>
        <pc:spChg chg="mod">
          <ac:chgData name="Lynette Smith" userId="a67bbefdf4eb9ef7" providerId="LiveId" clId="{AD2E0721-52C3-EB4A-B00E-E310125F24C3}" dt="2020-11-10T07:17:29.623" v="1865" actId="20577"/>
          <ac:spMkLst>
            <pc:docMk/>
            <pc:sldMk cId="546421516" sldId="560"/>
            <ac:spMk id="25" creationId="{61B036FA-6A05-2442-8909-B56CC5D5A614}"/>
          </ac:spMkLst>
        </pc:spChg>
        <pc:spChg chg="mod">
          <ac:chgData name="Lynette Smith" userId="a67bbefdf4eb9ef7" providerId="LiveId" clId="{AD2E0721-52C3-EB4A-B00E-E310125F24C3}" dt="2020-11-09T04:13:13.978" v="253" actId="1076"/>
          <ac:spMkLst>
            <pc:docMk/>
            <pc:sldMk cId="546421516" sldId="560"/>
            <ac:spMk id="27" creationId="{2C19BFAC-2888-0A4E-BD53-60CE67EF1B60}"/>
          </ac:spMkLst>
        </pc:spChg>
        <pc:spChg chg="del">
          <ac:chgData name="Lynette Smith" userId="a67bbefdf4eb9ef7" providerId="LiveId" clId="{AD2E0721-52C3-EB4A-B00E-E310125F24C3}" dt="2020-11-09T04:12:34.930" v="249" actId="478"/>
          <ac:spMkLst>
            <pc:docMk/>
            <pc:sldMk cId="546421516" sldId="560"/>
            <ac:spMk id="33" creationId="{8E95E504-FFD4-B44E-9944-E5023DE82C38}"/>
          </ac:spMkLst>
        </pc:spChg>
        <pc:cxnChg chg="mod">
          <ac:chgData name="Lynette Smith" userId="a67bbefdf4eb9ef7" providerId="LiveId" clId="{AD2E0721-52C3-EB4A-B00E-E310125F24C3}" dt="2020-11-10T07:16:19.141" v="1797" actId="14100"/>
          <ac:cxnSpMkLst>
            <pc:docMk/>
            <pc:sldMk cId="546421516" sldId="560"/>
            <ac:cxnSpMk id="29" creationId="{6F7BA2D0-4AEE-CB47-822B-FD8EFDC6C735}"/>
          </ac:cxnSpMkLst>
        </pc:cxnChg>
        <pc:cxnChg chg="del">
          <ac:chgData name="Lynette Smith" userId="a67bbefdf4eb9ef7" providerId="LiveId" clId="{AD2E0721-52C3-EB4A-B00E-E310125F24C3}" dt="2020-11-09T04:12:36.460" v="250" actId="478"/>
          <ac:cxnSpMkLst>
            <pc:docMk/>
            <pc:sldMk cId="546421516" sldId="560"/>
            <ac:cxnSpMk id="30" creationId="{4180B1A8-927C-0A46-9EBD-9206BFDABA7E}"/>
          </ac:cxnSpMkLst>
        </pc:cxnChg>
      </pc:sldChg>
      <pc:sldChg chg="modSp mod">
        <pc:chgData name="Lynette Smith" userId="a67bbefdf4eb9ef7" providerId="LiveId" clId="{AD2E0721-52C3-EB4A-B00E-E310125F24C3}" dt="2020-11-10T07:43:04.703" v="3102" actId="20577"/>
        <pc:sldMkLst>
          <pc:docMk/>
          <pc:sldMk cId="3845309806" sldId="561"/>
        </pc:sldMkLst>
        <pc:spChg chg="mod">
          <ac:chgData name="Lynette Smith" userId="a67bbefdf4eb9ef7" providerId="LiveId" clId="{AD2E0721-52C3-EB4A-B00E-E310125F24C3}" dt="2020-11-10T07:43:04.703" v="3102" actId="20577"/>
          <ac:spMkLst>
            <pc:docMk/>
            <pc:sldMk cId="3845309806" sldId="561"/>
            <ac:spMk id="5" creationId="{9A8184E5-7729-6749-B5F6-3CCCA8AAB9C1}"/>
          </ac:spMkLst>
        </pc:spChg>
      </pc:sldChg>
      <pc:sldChg chg="del">
        <pc:chgData name="Lynette Smith" userId="a67bbefdf4eb9ef7" providerId="LiveId" clId="{AD2E0721-52C3-EB4A-B00E-E310125F24C3}" dt="2020-11-10T07:21:38.214" v="2034" actId="2696"/>
        <pc:sldMkLst>
          <pc:docMk/>
          <pc:sldMk cId="2185487316" sldId="562"/>
        </pc:sldMkLst>
      </pc:sldChg>
      <pc:sldChg chg="modSp mod">
        <pc:chgData name="Lynette Smith" userId="a67bbefdf4eb9ef7" providerId="LiveId" clId="{AD2E0721-52C3-EB4A-B00E-E310125F24C3}" dt="2020-11-10T07:42:10.100" v="3096" actId="20577"/>
        <pc:sldMkLst>
          <pc:docMk/>
          <pc:sldMk cId="3937683254" sldId="564"/>
        </pc:sldMkLst>
        <pc:spChg chg="mod">
          <ac:chgData name="Lynette Smith" userId="a67bbefdf4eb9ef7" providerId="LiveId" clId="{AD2E0721-52C3-EB4A-B00E-E310125F24C3}" dt="2020-11-10T07:42:10.100" v="3096" actId="20577"/>
          <ac:spMkLst>
            <pc:docMk/>
            <pc:sldMk cId="3937683254" sldId="564"/>
            <ac:spMk id="5" creationId="{387785A3-1A27-9E4F-A10D-74B67E1F685F}"/>
          </ac:spMkLst>
        </pc:spChg>
      </pc:sldChg>
      <pc:sldChg chg="modSp mod">
        <pc:chgData name="Lynette Smith" userId="a67bbefdf4eb9ef7" providerId="LiveId" clId="{AD2E0721-52C3-EB4A-B00E-E310125F24C3}" dt="2020-11-10T09:42:18.677" v="3456" actId="20577"/>
        <pc:sldMkLst>
          <pc:docMk/>
          <pc:sldMk cId="837460354" sldId="566"/>
        </pc:sldMkLst>
        <pc:spChg chg="mod">
          <ac:chgData name="Lynette Smith" userId="a67bbefdf4eb9ef7" providerId="LiveId" clId="{AD2E0721-52C3-EB4A-B00E-E310125F24C3}" dt="2020-11-10T07:43:57.677" v="3104" actId="14100"/>
          <ac:spMkLst>
            <pc:docMk/>
            <pc:sldMk cId="837460354" sldId="566"/>
            <ac:spMk id="19" creationId="{CCC1B958-F2AF-0342-8727-70F7554B4573}"/>
          </ac:spMkLst>
        </pc:spChg>
        <pc:spChg chg="mod">
          <ac:chgData name="Lynette Smith" userId="a67bbefdf4eb9ef7" providerId="LiveId" clId="{AD2E0721-52C3-EB4A-B00E-E310125F24C3}" dt="2020-11-10T09:40:52.249" v="3352" actId="20577"/>
          <ac:spMkLst>
            <pc:docMk/>
            <pc:sldMk cId="837460354" sldId="566"/>
            <ac:spMk id="23" creationId="{A250B94F-BE90-8E4B-9725-B5FDBE1D9128}"/>
          </ac:spMkLst>
        </pc:spChg>
        <pc:graphicFrameChg chg="mod modGraphic">
          <ac:chgData name="Lynette Smith" userId="a67bbefdf4eb9ef7" providerId="LiveId" clId="{AD2E0721-52C3-EB4A-B00E-E310125F24C3}" dt="2020-11-10T09:42:18.677" v="3456" actId="20577"/>
          <ac:graphicFrameMkLst>
            <pc:docMk/>
            <pc:sldMk cId="837460354" sldId="566"/>
            <ac:graphicFrameMk id="22" creationId="{5AB85A52-5106-0B49-9622-CC4C6402DF50}"/>
          </ac:graphicFrameMkLst>
        </pc:graphicFrameChg>
      </pc:sldChg>
      <pc:sldChg chg="del">
        <pc:chgData name="Lynette Smith" userId="a67bbefdf4eb9ef7" providerId="LiveId" clId="{AD2E0721-52C3-EB4A-B00E-E310125F24C3}" dt="2020-11-10T07:21:35.414" v="2028" actId="2696"/>
        <pc:sldMkLst>
          <pc:docMk/>
          <pc:sldMk cId="2705276661" sldId="568"/>
        </pc:sldMkLst>
      </pc:sldChg>
      <pc:sldChg chg="modSp add mod">
        <pc:chgData name="Lynette Smith" userId="a67bbefdf4eb9ef7" providerId="LiveId" clId="{AD2E0721-52C3-EB4A-B00E-E310125F24C3}" dt="2020-11-10T07:15:58.473" v="1796" actId="20577"/>
        <pc:sldMkLst>
          <pc:docMk/>
          <pc:sldMk cId="1942180349" sldId="569"/>
        </pc:sldMkLst>
        <pc:spChg chg="mod">
          <ac:chgData name="Lynette Smith" userId="a67bbefdf4eb9ef7" providerId="LiveId" clId="{AD2E0721-52C3-EB4A-B00E-E310125F24C3}" dt="2020-11-10T07:15:58.473" v="1796" actId="20577"/>
          <ac:spMkLst>
            <pc:docMk/>
            <pc:sldMk cId="1942180349" sldId="569"/>
            <ac:spMk id="5" creationId="{27CC216C-004F-1941-A930-44A6EE4B80DD}"/>
          </ac:spMkLst>
        </pc:spChg>
      </pc:sldChg>
      <pc:sldMasterChg chg="delSldLayout">
        <pc:chgData name="Lynette Smith" userId="a67bbefdf4eb9ef7" providerId="LiveId" clId="{AD2E0721-52C3-EB4A-B00E-E310125F24C3}" dt="2020-11-10T07:21:36.463" v="2030" actId="2696"/>
        <pc:sldMasterMkLst>
          <pc:docMk/>
          <pc:sldMasterMk cId="0" sldId="2147483648"/>
        </pc:sldMasterMkLst>
        <pc:sldLayoutChg chg="del">
          <pc:chgData name="Lynette Smith" userId="a67bbefdf4eb9ef7" providerId="LiveId" clId="{AD2E0721-52C3-EB4A-B00E-E310125F24C3}" dt="2020-11-10T07:21:36.463" v="2030" actId="2696"/>
          <pc:sldLayoutMkLst>
            <pc:docMk/>
            <pc:sldMasterMk cId="0" sldId="2147483648"/>
            <pc:sldLayoutMk cId="2418015302" sldId="214748371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cs typeface="+mn-cs"/>
              </a:defRPr>
            </a:lvl1pPr>
          </a:lstStyle>
          <a:p>
            <a:pPr>
              <a:defRPr/>
            </a:pPr>
            <a:fld id="{C711F3C3-0AC6-F24C-8648-59F858C9E113}" type="datetimeFigureOut">
              <a:rPr lang="en-US"/>
              <a:pPr>
                <a:defRPr/>
              </a:pPr>
              <a:t>12/21/2020</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cs typeface="+mn-cs"/>
              </a:defRPr>
            </a:lvl1pPr>
          </a:lstStyle>
          <a:p>
            <a:pPr>
              <a:defRPr/>
            </a:pPr>
            <a:fld id="{907635F0-8CDD-7E43-8477-382B76996DF1}" type="slidenum">
              <a:rPr lang="en-US"/>
              <a:pPr>
                <a:defRPr/>
              </a:pPr>
              <a:t>‹#›</a:t>
            </a:fld>
            <a:endParaRPr lang="en-US"/>
          </a:p>
        </p:txBody>
      </p:sp>
    </p:spTree>
    <p:extLst>
      <p:ext uri="{BB962C8B-B14F-4D97-AF65-F5344CB8AC3E}">
        <p14:creationId xmlns:p14="http://schemas.microsoft.com/office/powerpoint/2010/main" val="39358854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cs typeface="+mn-cs"/>
              </a:defRPr>
            </a:lvl1pPr>
          </a:lstStyle>
          <a:p>
            <a:pPr>
              <a:defRPr/>
            </a:pPr>
            <a:fld id="{4B0E195D-C5E9-2843-824D-1FCA7AA69230}" type="datetimeFigureOut">
              <a:rPr lang="en-US"/>
              <a:pPr>
                <a:defRPr/>
              </a:pPr>
              <a:t>12/21/2020</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cs typeface="+mn-cs"/>
              </a:defRPr>
            </a:lvl1pPr>
          </a:lstStyle>
          <a:p>
            <a:pPr>
              <a:defRPr/>
            </a:pPr>
            <a:fld id="{E7567FF5-D6C3-024F-90B4-988BA6EB580D}" type="slidenum">
              <a:rPr lang="en-US"/>
              <a:pPr>
                <a:defRPr/>
              </a:pPr>
              <a:t>‹#›</a:t>
            </a:fld>
            <a:endParaRPr lang="en-US"/>
          </a:p>
        </p:txBody>
      </p:sp>
    </p:spTree>
    <p:extLst>
      <p:ext uri="{BB962C8B-B14F-4D97-AF65-F5344CB8AC3E}">
        <p14:creationId xmlns:p14="http://schemas.microsoft.com/office/powerpoint/2010/main" val="26580679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567FF5-D6C3-024F-90B4-988BA6EB580D}" type="slidenum">
              <a:rPr lang="en-US" smtClean="0"/>
              <a:pPr>
                <a:defRPr/>
              </a:pPr>
              <a:t>1</a:t>
            </a:fld>
            <a:endParaRPr lang="en-US" dirty="0"/>
          </a:p>
        </p:txBody>
      </p:sp>
    </p:spTree>
    <p:extLst>
      <p:ext uri="{BB962C8B-B14F-4D97-AF65-F5344CB8AC3E}">
        <p14:creationId xmlns:p14="http://schemas.microsoft.com/office/powerpoint/2010/main" val="637395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7567FF5-D6C3-024F-90B4-988BA6EB580D}" type="slidenum">
              <a:rPr lang="en-US" smtClean="0"/>
              <a:pPr>
                <a:defRPr/>
              </a:pPr>
              <a:t>4</a:t>
            </a:fld>
            <a:endParaRPr lang="en-US"/>
          </a:p>
        </p:txBody>
      </p:sp>
    </p:spTree>
    <p:extLst>
      <p:ext uri="{BB962C8B-B14F-4D97-AF65-F5344CB8AC3E}">
        <p14:creationId xmlns:p14="http://schemas.microsoft.com/office/powerpoint/2010/main" val="1600525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7567FF5-D6C3-024F-90B4-988BA6EB580D}" type="slidenum">
              <a:rPr lang="en-US" smtClean="0"/>
              <a:pPr>
                <a:defRPr/>
              </a:pPr>
              <a:t>5</a:t>
            </a:fld>
            <a:endParaRPr lang="en-US"/>
          </a:p>
        </p:txBody>
      </p:sp>
    </p:spTree>
    <p:extLst>
      <p:ext uri="{BB962C8B-B14F-4D97-AF65-F5344CB8AC3E}">
        <p14:creationId xmlns:p14="http://schemas.microsoft.com/office/powerpoint/2010/main" val="4132346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7567FF5-D6C3-024F-90B4-988BA6EB580D}" type="slidenum">
              <a:rPr lang="en-US" smtClean="0"/>
              <a:pPr>
                <a:defRPr/>
              </a:pPr>
              <a:t>6</a:t>
            </a:fld>
            <a:endParaRPr lang="en-US"/>
          </a:p>
        </p:txBody>
      </p:sp>
    </p:spTree>
    <p:extLst>
      <p:ext uri="{BB962C8B-B14F-4D97-AF65-F5344CB8AC3E}">
        <p14:creationId xmlns:p14="http://schemas.microsoft.com/office/powerpoint/2010/main" val="244637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www.ffm.vic.gov.au</a:t>
            </a:r>
            <a:r>
              <a:rPr lang="en-US" dirty="0"/>
              <a:t>/fuel-management-report-2018-19/statewide-achievements/bushfire-risk</a:t>
            </a:r>
          </a:p>
        </p:txBody>
      </p:sp>
      <p:sp>
        <p:nvSpPr>
          <p:cNvPr id="4" name="Slide Number Placeholder 3"/>
          <p:cNvSpPr>
            <a:spLocks noGrp="1"/>
          </p:cNvSpPr>
          <p:nvPr>
            <p:ph type="sldNum" sz="quarter" idx="5"/>
          </p:nvPr>
        </p:nvSpPr>
        <p:spPr/>
        <p:txBody>
          <a:bodyPr/>
          <a:lstStyle/>
          <a:p>
            <a:pPr>
              <a:defRPr/>
            </a:pPr>
            <a:fld id="{E7567FF5-D6C3-024F-90B4-988BA6EB580D}" type="slidenum">
              <a:rPr lang="en-US" smtClean="0"/>
              <a:pPr>
                <a:defRPr/>
              </a:pPr>
              <a:t>7</a:t>
            </a:fld>
            <a:endParaRPr lang="en-US"/>
          </a:p>
        </p:txBody>
      </p:sp>
    </p:spTree>
    <p:extLst>
      <p:ext uri="{BB962C8B-B14F-4D97-AF65-F5344CB8AC3E}">
        <p14:creationId xmlns:p14="http://schemas.microsoft.com/office/powerpoint/2010/main" val="3483360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7567FF5-D6C3-024F-90B4-988BA6EB580D}" type="slidenum">
              <a:rPr lang="en-US" smtClean="0"/>
              <a:pPr>
                <a:defRPr/>
              </a:pPr>
              <a:t>8</a:t>
            </a:fld>
            <a:endParaRPr lang="en-US"/>
          </a:p>
        </p:txBody>
      </p:sp>
    </p:spTree>
    <p:extLst>
      <p:ext uri="{BB962C8B-B14F-4D97-AF65-F5344CB8AC3E}">
        <p14:creationId xmlns:p14="http://schemas.microsoft.com/office/powerpoint/2010/main" val="3738285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7567FF5-D6C3-024F-90B4-988BA6EB580D}" type="slidenum">
              <a:rPr lang="en-US" smtClean="0"/>
              <a:pPr>
                <a:defRPr/>
              </a:pPr>
              <a:t>9</a:t>
            </a:fld>
            <a:endParaRPr lang="en-US"/>
          </a:p>
        </p:txBody>
      </p:sp>
    </p:spTree>
    <p:extLst>
      <p:ext uri="{BB962C8B-B14F-4D97-AF65-F5344CB8AC3E}">
        <p14:creationId xmlns:p14="http://schemas.microsoft.com/office/powerpoint/2010/main" val="3404106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7567FF5-D6C3-024F-90B4-988BA6EB580D}" type="slidenum">
              <a:rPr lang="en-US" smtClean="0"/>
              <a:pPr>
                <a:defRPr/>
              </a:pPr>
              <a:t>10</a:t>
            </a:fld>
            <a:endParaRPr lang="en-US"/>
          </a:p>
        </p:txBody>
      </p:sp>
    </p:spTree>
    <p:extLst>
      <p:ext uri="{BB962C8B-B14F-4D97-AF65-F5344CB8AC3E}">
        <p14:creationId xmlns:p14="http://schemas.microsoft.com/office/powerpoint/2010/main" val="40905643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a:xfrm>
            <a:off x="4572000" y="0"/>
            <a:ext cx="4572000" cy="6858000"/>
          </a:xfrm>
          <a:solidFill>
            <a:schemeClr val="bg2">
              <a:lumMod val="90000"/>
            </a:schemeClr>
          </a:solidFill>
        </p:spPr>
        <p:txBody>
          <a:bodyPr lIns="360000" tIns="540000"/>
          <a:lstStyle>
            <a:lvl1pPr>
              <a:defRPr baseline="0">
                <a:solidFill>
                  <a:schemeClr val="tx2"/>
                </a:solidFill>
              </a:defRPr>
            </a:lvl1pPr>
          </a:lstStyle>
          <a:p>
            <a:r>
              <a:rPr lang="en-AU" dirty="0"/>
              <a:t>Drag/paste picture to icon or click icon to add image.  Click Format &gt; Crop &gt; Fill to resize/move the image inside the placeholder or to reset the image. To fit a whole image without maintaining the placeholder shape click Format &gt; Crop &gt; Fit. </a:t>
            </a:r>
            <a:br>
              <a:rPr lang="en-AU" dirty="0"/>
            </a:br>
            <a:br>
              <a:rPr lang="en-AU" dirty="0"/>
            </a:br>
            <a:r>
              <a:rPr lang="en-AU" dirty="0"/>
              <a:t>IMPORTANT: Once your image has been inserted, right-click on the image and select SEND TO BACK. This will ensure the Victoria State Logo appears at the bottom right.</a:t>
            </a:r>
          </a:p>
        </p:txBody>
      </p:sp>
      <p:sp>
        <p:nvSpPr>
          <p:cNvPr id="12" name="Rectangle 11"/>
          <p:cNvSpPr/>
          <p:nvPr userDrawn="1"/>
        </p:nvSpPr>
        <p:spPr>
          <a:xfrm>
            <a:off x="0" y="0"/>
            <a:ext cx="4572000" cy="6858000"/>
          </a:xfrm>
          <a:prstGeom prst="rect">
            <a:avLst/>
          </a:prstGeom>
          <a:gradFill flip="none" rotWithShape="1">
            <a:gsLst>
              <a:gs pos="0">
                <a:srgbClr val="003366"/>
              </a:gs>
              <a:gs pos="100000">
                <a:srgbClr val="00AADC"/>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p:nvPr>
        </p:nvSpPr>
        <p:spPr>
          <a:xfrm>
            <a:off x="504000" y="2030399"/>
            <a:ext cx="3438000" cy="1447200"/>
          </a:xfrm>
        </p:spPr>
        <p:txBody>
          <a:bodyPr lIns="36000" tIns="36000" rIns="36000" bIns="36000" anchor="b" anchorCtr="0"/>
          <a:lstStyle>
            <a:lvl1pPr marL="0" indent="0">
              <a:lnSpc>
                <a:spcPts val="2800"/>
              </a:lnSpc>
              <a:tabLst/>
              <a:defRPr sz="2400" b="1" i="0" baseline="0">
                <a:solidFill>
                  <a:schemeClr val="bg1"/>
                </a:solidFill>
                <a:latin typeface="+mj-lt"/>
                <a:ea typeface="Arial" charset="0"/>
                <a:cs typeface="Arial" charset="0"/>
              </a:defRPr>
            </a:lvl1pPr>
          </a:lstStyle>
          <a:p>
            <a:r>
              <a:rPr lang="en-US"/>
              <a:t>Click to edit Master title style</a:t>
            </a:r>
            <a:endParaRPr lang="en-US" dirty="0"/>
          </a:p>
        </p:txBody>
      </p:sp>
      <p:sp>
        <p:nvSpPr>
          <p:cNvPr id="19" name="Text Placeholder 18"/>
          <p:cNvSpPr>
            <a:spLocks noGrp="1"/>
          </p:cNvSpPr>
          <p:nvPr userDrawn="1">
            <p:ph type="body" sz="quarter" idx="13" hasCustomPrompt="1"/>
          </p:nvPr>
        </p:nvSpPr>
        <p:spPr>
          <a:xfrm>
            <a:off x="504000" y="3632400"/>
            <a:ext cx="3438000" cy="655200"/>
          </a:xfrm>
          <a:prstGeom prst="rect">
            <a:avLst/>
          </a:prstGeom>
        </p:spPr>
        <p:txBody>
          <a:bodyPr lIns="36000" tIns="36000" rIns="36000" bIns="36000"/>
          <a:lstStyle>
            <a:lvl1pPr marL="0" marR="0" indent="0" algn="l" defTabSz="457200" rtl="0" eaLnBrk="1" fontAlgn="base" latinLnBrk="0" hangingPunct="1">
              <a:lnSpc>
                <a:spcPct val="100000"/>
              </a:lnSpc>
              <a:spcBef>
                <a:spcPts val="0"/>
              </a:spcBef>
              <a:spcAft>
                <a:spcPts val="288"/>
              </a:spcAft>
              <a:buClrTx/>
              <a:buSzTx/>
              <a:buFontTx/>
              <a:buNone/>
              <a:tabLst/>
              <a:defRPr sz="1600" b="0" i="0">
                <a:solidFill>
                  <a:schemeClr val="bg1"/>
                </a:solidFill>
                <a:latin typeface="+mn-lt"/>
                <a:ea typeface="Arial" charset="0"/>
                <a:cs typeface="Arial" charset="0"/>
              </a:defRPr>
            </a:lvl1pPr>
          </a:lstStyle>
          <a:p>
            <a:pPr marL="0" marR="0" lvl="0" indent="0" algn="l" defTabSz="457200" rtl="0" eaLnBrk="1" fontAlgn="base" latinLnBrk="0" hangingPunct="1">
              <a:lnSpc>
                <a:spcPct val="100000"/>
              </a:lnSpc>
              <a:spcBef>
                <a:spcPct val="20000"/>
              </a:spcBef>
              <a:spcAft>
                <a:spcPct val="0"/>
              </a:spcAft>
              <a:buClrTx/>
              <a:buSzTx/>
              <a:buFontTx/>
              <a:buNone/>
              <a:tabLst/>
              <a:defRPr/>
            </a:pPr>
            <a:r>
              <a:rPr lang="en-US" dirty="0"/>
              <a:t>Edit Master text styles</a:t>
            </a:r>
          </a:p>
        </p:txBody>
      </p:sp>
      <p:sp>
        <p:nvSpPr>
          <p:cNvPr id="11" name="Text Placeholder 18"/>
          <p:cNvSpPr>
            <a:spLocks noGrp="1"/>
          </p:cNvSpPr>
          <p:nvPr>
            <p:ph type="body" sz="quarter" idx="14" hasCustomPrompt="1"/>
          </p:nvPr>
        </p:nvSpPr>
        <p:spPr>
          <a:xfrm>
            <a:off x="504000" y="6163200"/>
            <a:ext cx="1440000" cy="216000"/>
          </a:xfrm>
          <a:prstGeom prst="rect">
            <a:avLst/>
          </a:prstGeom>
        </p:spPr>
        <p:txBody>
          <a:bodyPr lIns="36000" tIns="36000" rIns="36000" bIns="36000"/>
          <a:lstStyle>
            <a:lvl1pPr marL="0" marR="0" indent="0" algn="l" defTabSz="457200" rtl="0" eaLnBrk="1" fontAlgn="base" latinLnBrk="0" hangingPunct="1">
              <a:lnSpc>
                <a:spcPct val="100000"/>
              </a:lnSpc>
              <a:spcBef>
                <a:spcPct val="20000"/>
              </a:spcBef>
              <a:spcAft>
                <a:spcPct val="0"/>
              </a:spcAft>
              <a:buClrTx/>
              <a:buSzTx/>
              <a:buFontTx/>
              <a:buNone/>
              <a:tabLst/>
              <a:defRPr sz="1200" b="1" i="0">
                <a:solidFill>
                  <a:schemeClr val="bg1"/>
                </a:solidFill>
                <a:latin typeface="+mn-lt"/>
                <a:ea typeface="Arial" charset="0"/>
                <a:cs typeface="Arial" charset="0"/>
              </a:defRPr>
            </a:lvl1pPr>
          </a:lstStyle>
          <a:p>
            <a:pPr marL="0" marR="0" lvl="0" indent="0" algn="l" defTabSz="457200" rtl="0" eaLnBrk="1" fontAlgn="base" latinLnBrk="0" hangingPunct="1">
              <a:lnSpc>
                <a:spcPct val="100000"/>
              </a:lnSpc>
              <a:spcBef>
                <a:spcPct val="20000"/>
              </a:spcBef>
              <a:spcAft>
                <a:spcPct val="0"/>
              </a:spcAft>
              <a:buClrTx/>
              <a:buSzTx/>
              <a:buFontTx/>
              <a:buNone/>
              <a:tabLst/>
              <a:defRPr/>
            </a:pPr>
            <a:r>
              <a:rPr lang="en-US" dirty="0" err="1"/>
              <a:t>webaddress</a:t>
            </a:r>
            <a:r>
              <a:rPr lang="en-US" dirty="0"/>
              <a:t> </a:t>
            </a:r>
          </a:p>
        </p:txBody>
      </p:sp>
      <p:pic>
        <p:nvPicPr>
          <p:cNvPr id="14" name="Picture 13" descr="Logo_White_PTT_00.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555526"/>
            <a:ext cx="1008112" cy="336037"/>
          </a:xfrm>
          <a:prstGeom prst="rect">
            <a:avLst/>
          </a:prstGeom>
        </p:spPr>
      </p:pic>
      <p:sp>
        <p:nvSpPr>
          <p:cNvPr id="7" name="Picture Placeholder 6"/>
          <p:cNvSpPr>
            <a:spLocks noGrp="1"/>
          </p:cNvSpPr>
          <p:nvPr>
            <p:ph type="pic" sz="quarter" idx="16" hasCustomPrompt="1"/>
          </p:nvPr>
        </p:nvSpPr>
        <p:spPr>
          <a:xfrm>
            <a:off x="7635600" y="5803200"/>
            <a:ext cx="964800" cy="547200"/>
          </a:xfrm>
          <a:blipFill>
            <a:blip r:embed="rId3"/>
            <a:stretch>
              <a:fillRect/>
            </a:stretch>
          </a:blipFill>
        </p:spPr>
        <p:txBody>
          <a:bodyPr/>
          <a:lstStyle>
            <a:lvl1pPr>
              <a:defRPr sz="800">
                <a:solidFill>
                  <a:schemeClr val="bg1"/>
                </a:solidFill>
              </a:defRPr>
            </a:lvl1pPr>
          </a:lstStyle>
          <a:p>
            <a:r>
              <a:rPr lang="en-AU" dirty="0"/>
              <a:t> </a:t>
            </a:r>
          </a:p>
        </p:txBody>
      </p:sp>
    </p:spTree>
    <p:extLst>
      <p:ext uri="{BB962C8B-B14F-4D97-AF65-F5344CB8AC3E}">
        <p14:creationId xmlns:p14="http://schemas.microsoft.com/office/powerpoint/2010/main" val="3392872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Left, Text Right">
    <p:spTree>
      <p:nvGrpSpPr>
        <p:cNvPr id="1" name=""/>
        <p:cNvGrpSpPr/>
        <p:nvPr/>
      </p:nvGrpSpPr>
      <p:grpSpPr>
        <a:xfrm>
          <a:off x="0" y="0"/>
          <a:ext cx="0" cy="0"/>
          <a:chOff x="0" y="0"/>
          <a:chExt cx="0" cy="0"/>
        </a:xfrm>
      </p:grpSpPr>
      <p:sp>
        <p:nvSpPr>
          <p:cNvPr id="3" name="Date Placeholder 2"/>
          <p:cNvSpPr>
            <a:spLocks noGrp="1"/>
          </p:cNvSpPr>
          <p:nvPr>
            <p:ph type="dt" sz="half" idx="11"/>
          </p:nvPr>
        </p:nvSpPr>
        <p:spPr/>
        <p:txBody>
          <a:bodyPr/>
          <a:lstStyle/>
          <a:p>
            <a:fld id="{258FA011-D958-4A6E-9ED3-C825B2B4757E}" type="datetime6">
              <a:rPr lang="en-AU" smtClean="0"/>
              <a:pPr/>
              <a:t>December 20</a:t>
            </a:fld>
            <a:endParaRPr lang="en-US" dirty="0"/>
          </a:p>
        </p:txBody>
      </p:sp>
      <p:sp>
        <p:nvSpPr>
          <p:cNvPr id="4" name="Slide Number Placeholder 3"/>
          <p:cNvSpPr>
            <a:spLocks noGrp="1"/>
          </p:cNvSpPr>
          <p:nvPr>
            <p:ph type="sldNum" sz="quarter" idx="12"/>
          </p:nvPr>
        </p:nvSpPr>
        <p:spPr/>
        <p:txBody>
          <a:bodyPr/>
          <a:lstStyle/>
          <a:p>
            <a:fld id="{9133FEE7-2603-AF47-B3CD-D16940FFF175}" type="slidenum">
              <a:rPr lang="en-US" smtClean="0"/>
              <a:pPr/>
              <a:t>‹#›</a:t>
            </a:fld>
            <a:endParaRPr lang="en-US" dirty="0"/>
          </a:p>
        </p:txBody>
      </p:sp>
      <p:sp>
        <p:nvSpPr>
          <p:cNvPr id="6" name="Content Placeholder 5"/>
          <p:cNvSpPr>
            <a:spLocks noGrp="1"/>
          </p:cNvSpPr>
          <p:nvPr>
            <p:ph sz="quarter" idx="13" hasCustomPrompt="1"/>
          </p:nvPr>
        </p:nvSpPr>
        <p:spPr>
          <a:xfrm>
            <a:off x="468000" y="1908000"/>
            <a:ext cx="4608000" cy="4320000"/>
          </a:xfrm>
        </p:spPr>
        <p:txBody>
          <a:bodyPr/>
          <a:lstStyle/>
          <a:p>
            <a:pPr lvl="0"/>
            <a:r>
              <a:rPr lang="en-AU" dirty="0"/>
              <a:t>Insert text here. Click the Increase List Level button for a Heading, twice for a subheading, three times for bullet. Use the Decrease List Level to move backwards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4" hasCustomPrompt="1"/>
          </p:nvPr>
        </p:nvSpPr>
        <p:spPr>
          <a:xfrm>
            <a:off x="5328000" y="1908000"/>
            <a:ext cx="3348000" cy="4320000"/>
          </a:xfrm>
        </p:spPr>
        <p:txBody>
          <a:bodyPr/>
          <a:lstStyle/>
          <a:p>
            <a:pPr lvl="0"/>
            <a:r>
              <a:rPr lang="en-AU" dirty="0"/>
              <a:t>Insert text here. Click the Increase List Level button for a Heading, twice for a subheading, three times for bullet. Use the Decrease List Level to move backwards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itle 10"/>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153901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 Out Box Left, Content Right">
    <p:bg>
      <p:bgPr>
        <a:solidFill>
          <a:schemeClr val="bg1"/>
        </a:solidFill>
        <a:effectLst/>
      </p:bgPr>
    </p:bg>
    <p:spTree>
      <p:nvGrpSpPr>
        <p:cNvPr id="1" name=""/>
        <p:cNvGrpSpPr/>
        <p:nvPr/>
      </p:nvGrpSpPr>
      <p:grpSpPr>
        <a:xfrm>
          <a:off x="0" y="0"/>
          <a:ext cx="0" cy="0"/>
          <a:chOff x="0" y="0"/>
          <a:chExt cx="0" cy="0"/>
        </a:xfrm>
      </p:grpSpPr>
      <p:sp>
        <p:nvSpPr>
          <p:cNvPr id="22" name="TextBox 21"/>
          <p:cNvSpPr txBox="1"/>
          <p:nvPr userDrawn="1"/>
        </p:nvSpPr>
        <p:spPr>
          <a:xfrm>
            <a:off x="468000" y="1908000"/>
            <a:ext cx="2674800" cy="2088000"/>
          </a:xfrm>
          <a:prstGeom prst="rect">
            <a:avLst/>
          </a:prstGeom>
          <a:solidFill>
            <a:schemeClr val="bg2"/>
          </a:solidFill>
        </p:spPr>
        <p:txBody>
          <a:bodyPr wrap="square" lIns="180000" tIns="504000" rIns="180000" bIns="180000" rtlCol="0">
            <a:noAutofit/>
          </a:bodyPr>
          <a:lstStyle/>
          <a:p>
            <a:pPr>
              <a:spcAft>
                <a:spcPts val="600"/>
              </a:spcAft>
            </a:pPr>
            <a:endParaRPr lang="en-AU" sz="1300" dirty="0">
              <a:solidFill>
                <a:schemeClr val="tx2"/>
              </a:solidFill>
              <a:latin typeface="+mn-lt"/>
            </a:endParaRPr>
          </a:p>
        </p:txBody>
      </p:sp>
      <p:sp>
        <p:nvSpPr>
          <p:cNvPr id="3" name="Date Placeholder 2"/>
          <p:cNvSpPr>
            <a:spLocks noGrp="1"/>
          </p:cNvSpPr>
          <p:nvPr>
            <p:ph type="dt" sz="half" idx="10"/>
          </p:nvPr>
        </p:nvSpPr>
        <p:spPr/>
        <p:txBody>
          <a:bodyPr/>
          <a:lstStyle/>
          <a:p>
            <a:fld id="{258FA011-D958-4A6E-9ED3-C825B2B4757E}" type="datetime6">
              <a:rPr lang="en-AU" smtClean="0"/>
              <a:pPr/>
              <a:t>December 20</a:t>
            </a:fld>
            <a:endParaRPr lang="en-US" dirty="0"/>
          </a:p>
        </p:txBody>
      </p:sp>
      <p:sp>
        <p:nvSpPr>
          <p:cNvPr id="7" name="Slide Number Placeholder 6"/>
          <p:cNvSpPr>
            <a:spLocks noGrp="1"/>
          </p:cNvSpPr>
          <p:nvPr>
            <p:ph type="sldNum" sz="quarter" idx="11"/>
          </p:nvPr>
        </p:nvSpPr>
        <p:spPr/>
        <p:txBody>
          <a:bodyPr/>
          <a:lstStyle/>
          <a:p>
            <a:fld id="{9133FEE7-2603-AF47-B3CD-D16940FFF175}" type="slidenum">
              <a:rPr lang="en-US" smtClean="0"/>
              <a:pPr/>
              <a:t>‹#›</a:t>
            </a:fld>
            <a:endParaRPr lang="en-US" dirty="0"/>
          </a:p>
        </p:txBody>
      </p:sp>
      <p:sp>
        <p:nvSpPr>
          <p:cNvPr id="14" name="Rectangle 13"/>
          <p:cNvSpPr/>
          <p:nvPr userDrawn="1"/>
        </p:nvSpPr>
        <p:spPr>
          <a:xfrm>
            <a:off x="468000" y="3996000"/>
            <a:ext cx="2674504" cy="50190"/>
          </a:xfrm>
          <a:prstGeom prst="rect">
            <a:avLst/>
          </a:prstGeom>
          <a:solidFill>
            <a:srgbClr val="00A4E4"/>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solidFill>
                <a:srgbClr val="00B48D"/>
              </a:solidFill>
            </a:endParaRPr>
          </a:p>
        </p:txBody>
      </p:sp>
      <p:sp>
        <p:nvSpPr>
          <p:cNvPr id="16" name="Content Placeholder 15"/>
          <p:cNvSpPr>
            <a:spLocks noGrp="1"/>
          </p:cNvSpPr>
          <p:nvPr>
            <p:ph sz="quarter" idx="13" hasCustomPrompt="1"/>
          </p:nvPr>
        </p:nvSpPr>
        <p:spPr>
          <a:xfrm>
            <a:off x="3600000" y="1908000"/>
            <a:ext cx="5076000" cy="4320000"/>
          </a:xfrm>
          <a:prstGeom prst="rect">
            <a:avLst/>
          </a:prstGeom>
        </p:spPr>
        <p:txBody>
          <a:bodyPr/>
          <a:lstStyle/>
          <a:p>
            <a:pPr lvl="0"/>
            <a:r>
              <a:rPr lang="en-AU" dirty="0"/>
              <a:t>Insert text here. Click the Increase List Level button for a Heading, twice for a subheading, three times for bullet. Use the Decrease List Level to move backwards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4" name="Text Placeholder 23"/>
          <p:cNvSpPr>
            <a:spLocks noGrp="1"/>
          </p:cNvSpPr>
          <p:nvPr>
            <p:ph type="body" sz="quarter" idx="14" hasCustomPrompt="1"/>
          </p:nvPr>
        </p:nvSpPr>
        <p:spPr>
          <a:xfrm>
            <a:off x="648000" y="2484000"/>
            <a:ext cx="2268000" cy="1440000"/>
          </a:xfrm>
        </p:spPr>
        <p:txBody>
          <a:bodyPr/>
          <a:lstStyle>
            <a:lvl1pPr>
              <a:spcAft>
                <a:spcPts val="300"/>
              </a:spcAft>
              <a:defRPr sz="1300">
                <a:solidFill>
                  <a:schemeClr val="tx2"/>
                </a:solidFill>
              </a:defRPr>
            </a:lvl1pPr>
          </a:lstStyle>
          <a:p>
            <a:pPr lvl="0"/>
            <a:r>
              <a:rPr lang="en-US" dirty="0"/>
              <a:t>Insert quote text here.</a:t>
            </a:r>
          </a:p>
        </p:txBody>
      </p:sp>
      <p:pic>
        <p:nvPicPr>
          <p:cNvPr id="25" name="Picture 24" descr="Arrow_Blue_PTT_0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8000" y="2160000"/>
            <a:ext cx="223520" cy="223520"/>
          </a:xfrm>
          <a:prstGeom prst="rect">
            <a:avLst/>
          </a:prstGeom>
        </p:spPr>
      </p:pic>
      <p:sp>
        <p:nvSpPr>
          <p:cNvPr id="26" name="Title 25"/>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8556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fld id="{258FA011-D958-4A6E-9ED3-C825B2B4757E}" type="datetime6">
              <a:rPr lang="en-AU" smtClean="0"/>
              <a:pPr/>
              <a:t>December 20</a:t>
            </a:fld>
            <a:endParaRPr lang="en-US" dirty="0"/>
          </a:p>
        </p:txBody>
      </p:sp>
      <p:sp>
        <p:nvSpPr>
          <p:cNvPr id="11" name="Slide Number Placeholder 10"/>
          <p:cNvSpPr>
            <a:spLocks noGrp="1"/>
          </p:cNvSpPr>
          <p:nvPr>
            <p:ph type="sldNum" sz="quarter" idx="11"/>
          </p:nvPr>
        </p:nvSpPr>
        <p:spPr/>
        <p:txBody>
          <a:bodyPr/>
          <a:lstStyle/>
          <a:p>
            <a:fld id="{9133FEE7-2603-AF47-B3CD-D16940FFF175}"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615557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258FA011-D958-4A6E-9ED3-C825B2B4757E}" type="datetime6">
              <a:rPr lang="en-AU" smtClean="0"/>
              <a:pPr/>
              <a:t>December 20</a:t>
            </a:fld>
            <a:endParaRPr lang="en-US" dirty="0"/>
          </a:p>
        </p:txBody>
      </p:sp>
      <p:sp>
        <p:nvSpPr>
          <p:cNvPr id="7" name="Slide Number Placeholder 6"/>
          <p:cNvSpPr>
            <a:spLocks noGrp="1"/>
          </p:cNvSpPr>
          <p:nvPr>
            <p:ph type="sldNum" sz="quarter" idx="11"/>
          </p:nvPr>
        </p:nvSpPr>
        <p:spPr/>
        <p:txBody>
          <a:bodyPr/>
          <a:lstStyle/>
          <a:p>
            <a:fld id="{9133FEE7-2603-AF47-B3CD-D16940FFF175}" type="slidenum">
              <a:rPr lang="en-US" smtClean="0"/>
              <a:pPr/>
              <a:t>‹#›</a:t>
            </a:fld>
            <a:endParaRPr lang="en-US" dirty="0"/>
          </a:p>
        </p:txBody>
      </p:sp>
      <p:pic>
        <p:nvPicPr>
          <p:cNvPr id="4" name="Picture 3" descr="VMIA-Logo-00.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44297" y="607912"/>
            <a:ext cx="998472" cy="332824"/>
          </a:xfrm>
          <a:prstGeom prst="rect">
            <a:avLst/>
          </a:prstGeom>
        </p:spPr>
      </p:pic>
    </p:spTree>
    <p:extLst>
      <p:ext uri="{BB962C8B-B14F-4D97-AF65-F5344CB8AC3E}">
        <p14:creationId xmlns:p14="http://schemas.microsoft.com/office/powerpoint/2010/main" val="1453722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userDrawn="1"/>
        </p:nvSpPr>
        <p:spPr>
          <a:xfrm>
            <a:off x="429439" y="3550995"/>
            <a:ext cx="3330900" cy="2878691"/>
          </a:xfrm>
          <a:prstGeom prst="rect">
            <a:avLst/>
          </a:prstGeom>
          <a:solidFill>
            <a:schemeClr val="accent1">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18"/>
          <p:cNvSpPr>
            <a:spLocks noGrp="1"/>
          </p:cNvSpPr>
          <p:nvPr>
            <p:ph type="body" sz="quarter" idx="13" hasCustomPrompt="1"/>
          </p:nvPr>
        </p:nvSpPr>
        <p:spPr>
          <a:xfrm>
            <a:off x="727860" y="4161325"/>
            <a:ext cx="2692768" cy="1932901"/>
          </a:xfrm>
          <a:prstGeom prst="rect">
            <a:avLst/>
          </a:prstGeom>
        </p:spPr>
        <p:txBody>
          <a:bodyPr lIns="36000" tIns="36000" rIns="36000" bIns="36000"/>
          <a:lstStyle>
            <a:lvl1pPr marL="0" marR="0" indent="0" algn="l" defTabSz="457200" rtl="0" eaLnBrk="1" fontAlgn="base" latinLnBrk="0" hangingPunct="1">
              <a:lnSpc>
                <a:spcPct val="100000"/>
              </a:lnSpc>
              <a:spcBef>
                <a:spcPts val="0"/>
              </a:spcBef>
              <a:spcAft>
                <a:spcPts val="430"/>
              </a:spcAft>
              <a:buClrTx/>
              <a:buSzTx/>
              <a:buFontTx/>
              <a:buNone/>
              <a:tabLst/>
              <a:defRPr sz="1800" b="0" i="0" baseline="0">
                <a:solidFill>
                  <a:schemeClr val="bg1"/>
                </a:solidFill>
                <a:latin typeface="+mj-lt"/>
                <a:ea typeface="Arial" charset="0"/>
                <a:cs typeface="Arial" charset="0"/>
              </a:defRPr>
            </a:lvl1pPr>
          </a:lstStyle>
          <a:p>
            <a:pPr marL="0" marR="0" lvl="0" indent="0" algn="l" defTabSz="457200" rtl="0" eaLnBrk="1" fontAlgn="base" latinLnBrk="0" hangingPunct="1">
              <a:lnSpc>
                <a:spcPct val="100000"/>
              </a:lnSpc>
              <a:spcBef>
                <a:spcPct val="20000"/>
              </a:spcBef>
              <a:spcAft>
                <a:spcPct val="0"/>
              </a:spcAft>
              <a:buClrTx/>
              <a:buSzTx/>
              <a:buFontTx/>
              <a:buNone/>
              <a:tabLst/>
              <a:defRPr/>
            </a:pPr>
            <a:r>
              <a:rPr lang="en-US" dirty="0"/>
              <a:t>Edit Master text styles</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860" y="3797300"/>
            <a:ext cx="223520" cy="223520"/>
          </a:xfrm>
          <a:prstGeom prst="rect">
            <a:avLst/>
          </a:prstGeom>
        </p:spPr>
      </p:pic>
    </p:spTree>
    <p:extLst>
      <p:ext uri="{BB962C8B-B14F-4D97-AF65-F5344CB8AC3E}">
        <p14:creationId xmlns:p14="http://schemas.microsoft.com/office/powerpoint/2010/main" val="448501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flip="none" rotWithShape="1">
            <a:gsLst>
              <a:gs pos="0">
                <a:srgbClr val="003366"/>
              </a:gs>
              <a:gs pos="100000">
                <a:srgbClr val="00AADC"/>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Logo_White_PTT_00.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34657" y="604699"/>
            <a:ext cx="1008112" cy="336037"/>
          </a:xfrm>
          <a:prstGeom prst="rect">
            <a:avLst/>
          </a:prstGeom>
        </p:spPr>
      </p:pic>
      <p:sp>
        <p:nvSpPr>
          <p:cNvPr id="3" name="Text Placeholder 2"/>
          <p:cNvSpPr>
            <a:spLocks noGrp="1"/>
          </p:cNvSpPr>
          <p:nvPr>
            <p:ph type="body" sz="quarter" idx="10"/>
          </p:nvPr>
        </p:nvSpPr>
        <p:spPr>
          <a:xfrm>
            <a:off x="540000" y="2448000"/>
            <a:ext cx="8064000" cy="3672000"/>
          </a:xfrm>
          <a:prstGeom prst="rect">
            <a:avLst/>
          </a:prstGeom>
          <a:noFill/>
        </p:spPr>
        <p:txBody>
          <a:bodyPr/>
          <a:lstStyle>
            <a:lvl1pPr>
              <a:spcBef>
                <a:spcPts val="0"/>
              </a:spcBef>
              <a:spcAft>
                <a:spcPts val="300"/>
              </a:spcAft>
              <a:defRPr sz="2200" b="1" baseline="0">
                <a:solidFill>
                  <a:schemeClr val="bg1"/>
                </a:solidFill>
                <a:latin typeface="+mj-lt"/>
              </a:defRPr>
            </a:lvl1pPr>
            <a:lvl2pPr marL="0" indent="0">
              <a:spcBef>
                <a:spcPts val="0"/>
              </a:spcBef>
              <a:spcAft>
                <a:spcPts val="300"/>
              </a:spcAft>
              <a:buFontTx/>
              <a:buNone/>
              <a:defRPr sz="1300" b="1">
                <a:solidFill>
                  <a:schemeClr val="bg1"/>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809827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ull Page Imag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a:blipFill>
            <a:blip r:embed="rId2"/>
            <a:stretch>
              <a:fillRect/>
            </a:stretch>
          </a:blipFill>
        </p:spPr>
        <p:txBody>
          <a:bodyPr lIns="360000" tIns="540000" rIns="540000"/>
          <a:lstStyle>
            <a:lvl1pPr>
              <a:defRPr baseline="0">
                <a:solidFill>
                  <a:schemeClr val="bg1"/>
                </a:solidFill>
              </a:defRPr>
            </a:lvl1pPr>
          </a:lstStyle>
          <a:p>
            <a:r>
              <a:rPr lang="en-AU" dirty="0"/>
              <a:t>Click the icon to insert your own image.</a:t>
            </a:r>
          </a:p>
        </p:txBody>
      </p:sp>
    </p:spTree>
    <p:extLst>
      <p:ext uri="{BB962C8B-B14F-4D97-AF65-F5344CB8AC3E}">
        <p14:creationId xmlns:p14="http://schemas.microsoft.com/office/powerpoint/2010/main" val="668357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AU" dirty="0"/>
          </a:p>
        </p:txBody>
      </p:sp>
      <p:sp>
        <p:nvSpPr>
          <p:cNvPr id="10" name="Date Placeholder 9"/>
          <p:cNvSpPr>
            <a:spLocks noGrp="1"/>
          </p:cNvSpPr>
          <p:nvPr>
            <p:ph type="dt" sz="half" idx="10"/>
          </p:nvPr>
        </p:nvSpPr>
        <p:spPr/>
        <p:txBody>
          <a:bodyPr/>
          <a:lstStyle/>
          <a:p>
            <a:fld id="{258FA011-D958-4A6E-9ED3-C825B2B4757E}" type="datetime6">
              <a:rPr lang="en-AU" smtClean="0"/>
              <a:pPr/>
              <a:t>December 20</a:t>
            </a:fld>
            <a:endParaRPr lang="en-US" dirty="0"/>
          </a:p>
        </p:txBody>
      </p:sp>
      <p:sp>
        <p:nvSpPr>
          <p:cNvPr id="11" name="Slide Number Placeholder 10"/>
          <p:cNvSpPr>
            <a:spLocks noGrp="1"/>
          </p:cNvSpPr>
          <p:nvPr>
            <p:ph type="sldNum" sz="quarter" idx="11"/>
          </p:nvPr>
        </p:nvSpPr>
        <p:spPr/>
        <p:txBody>
          <a:bodyPr/>
          <a:lstStyle/>
          <a:p>
            <a:fld id="{9133FEE7-2603-AF47-B3CD-D16940FFF175}" type="slidenum">
              <a:rPr lang="en-US" smtClean="0"/>
              <a:pPr/>
              <a:t>‹#›</a:t>
            </a:fld>
            <a:endParaRPr lang="en-US" dirty="0"/>
          </a:p>
        </p:txBody>
      </p:sp>
      <p:sp>
        <p:nvSpPr>
          <p:cNvPr id="13" name="Content Placeholder 12"/>
          <p:cNvSpPr>
            <a:spLocks noGrp="1"/>
          </p:cNvSpPr>
          <p:nvPr>
            <p:ph sz="quarter" idx="12" hasCustomPrompt="1"/>
          </p:nvPr>
        </p:nvSpPr>
        <p:spPr>
          <a:xfrm>
            <a:off x="468000" y="1908000"/>
            <a:ext cx="8208000" cy="4320000"/>
          </a:xfrm>
          <a:prstGeom prst="rect">
            <a:avLst/>
          </a:prstGeom>
        </p:spPr>
        <p:txBody>
          <a:bodyPr/>
          <a:lstStyle>
            <a:lvl1pPr>
              <a:defRPr baseline="0"/>
            </a:lvl1pPr>
            <a:lvl5pPr>
              <a:defRPr/>
            </a:lvl5pPr>
            <a:lvl6pPr>
              <a:defRPr/>
            </a:lvl6pPr>
          </a:lstStyle>
          <a:p>
            <a:pPr lvl="0"/>
            <a:r>
              <a:rPr lang="en-US" dirty="0"/>
              <a:t>Insert text here. Click the Increase List Level button for a Heading, twice for a subheading, three times for bullet. Use the Decrease List Level to move backwards through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0058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Pull Quote">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AU" dirty="0"/>
          </a:p>
        </p:txBody>
      </p:sp>
      <p:sp>
        <p:nvSpPr>
          <p:cNvPr id="10" name="Date Placeholder 9"/>
          <p:cNvSpPr>
            <a:spLocks noGrp="1"/>
          </p:cNvSpPr>
          <p:nvPr>
            <p:ph type="dt" sz="half" idx="10"/>
          </p:nvPr>
        </p:nvSpPr>
        <p:spPr/>
        <p:txBody>
          <a:bodyPr/>
          <a:lstStyle/>
          <a:p>
            <a:fld id="{258FA011-D958-4A6E-9ED3-C825B2B4757E}" type="datetime6">
              <a:rPr lang="en-AU" smtClean="0"/>
              <a:pPr/>
              <a:t>December 20</a:t>
            </a:fld>
            <a:endParaRPr lang="en-US" dirty="0"/>
          </a:p>
        </p:txBody>
      </p:sp>
      <p:sp>
        <p:nvSpPr>
          <p:cNvPr id="11" name="Slide Number Placeholder 10"/>
          <p:cNvSpPr>
            <a:spLocks noGrp="1"/>
          </p:cNvSpPr>
          <p:nvPr>
            <p:ph type="sldNum" sz="quarter" idx="11"/>
          </p:nvPr>
        </p:nvSpPr>
        <p:spPr/>
        <p:txBody>
          <a:bodyPr/>
          <a:lstStyle/>
          <a:p>
            <a:fld id="{9133FEE7-2603-AF47-B3CD-D16940FFF175}" type="slidenum">
              <a:rPr lang="en-US" smtClean="0"/>
              <a:pPr/>
              <a:t>‹#›</a:t>
            </a:fld>
            <a:endParaRPr lang="en-US" dirty="0"/>
          </a:p>
        </p:txBody>
      </p:sp>
      <p:sp>
        <p:nvSpPr>
          <p:cNvPr id="13" name="Content Placeholder 12"/>
          <p:cNvSpPr>
            <a:spLocks noGrp="1"/>
          </p:cNvSpPr>
          <p:nvPr>
            <p:ph sz="quarter" idx="12" hasCustomPrompt="1"/>
          </p:nvPr>
        </p:nvSpPr>
        <p:spPr>
          <a:xfrm>
            <a:off x="468000" y="1908000"/>
            <a:ext cx="8208000" cy="1548000"/>
          </a:xfrm>
          <a:prstGeom prst="rect">
            <a:avLst/>
          </a:prstGeom>
        </p:spPr>
        <p:txBody>
          <a:bodyPr/>
          <a:lstStyle>
            <a:lvl5pPr>
              <a:defRPr/>
            </a:lvl5pPr>
            <a:lvl6pPr>
              <a:defRPr/>
            </a:lvl6pPr>
          </a:lstStyle>
          <a:p>
            <a:pPr lvl="0"/>
            <a:r>
              <a:rPr lang="en-AU" dirty="0"/>
              <a:t>Insert text here. Click the Increase List Level button for a Heading, twice for a subheading, three times for bullet. Use the Decrease List Level to move backwards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3" hasCustomPrompt="1"/>
          </p:nvPr>
        </p:nvSpPr>
        <p:spPr>
          <a:xfrm>
            <a:off x="468313" y="3780000"/>
            <a:ext cx="8207375" cy="684000"/>
          </a:xfrm>
          <a:prstGeom prst="rect">
            <a:avLst/>
          </a:prstGeom>
        </p:spPr>
        <p:txBody>
          <a:bodyPr/>
          <a:lstStyle>
            <a:lvl1pPr>
              <a:spcBef>
                <a:spcPts val="0"/>
              </a:spcBef>
              <a:spcAft>
                <a:spcPts val="600"/>
              </a:spcAft>
              <a:defRPr sz="1300">
                <a:solidFill>
                  <a:schemeClr val="accent1"/>
                </a:solidFill>
              </a:defRPr>
            </a:lvl1pPr>
          </a:lstStyle>
          <a:p>
            <a:pPr lvl="0"/>
            <a:r>
              <a:rPr lang="en-US" dirty="0"/>
              <a:t>Insert quote text here.</a:t>
            </a:r>
            <a:endParaRPr lang="en-AU" dirty="0"/>
          </a:p>
        </p:txBody>
      </p:sp>
      <p:sp>
        <p:nvSpPr>
          <p:cNvPr id="6" name="Content Placeholder 5"/>
          <p:cNvSpPr>
            <a:spLocks noGrp="1"/>
          </p:cNvSpPr>
          <p:nvPr>
            <p:ph sz="quarter" idx="14" hasCustomPrompt="1"/>
          </p:nvPr>
        </p:nvSpPr>
        <p:spPr>
          <a:xfrm>
            <a:off x="468000" y="4464000"/>
            <a:ext cx="8208000" cy="1728000"/>
          </a:xfrm>
          <a:prstGeom prst="rect">
            <a:avLst/>
          </a:prstGeom>
        </p:spPr>
        <p:txBody>
          <a:bodyPr/>
          <a:lstStyle>
            <a:lvl1pPr>
              <a:defRPr baseline="0"/>
            </a:lvl1pPr>
          </a:lstStyle>
          <a:p>
            <a:pPr lvl="0"/>
            <a:r>
              <a:rPr lang="en-US" dirty="0"/>
              <a:t>Insert text here. Use the Increase List Level button for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004266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Date Placeholder 2"/>
          <p:cNvSpPr>
            <a:spLocks noGrp="1"/>
          </p:cNvSpPr>
          <p:nvPr>
            <p:ph type="dt" sz="half" idx="11"/>
          </p:nvPr>
        </p:nvSpPr>
        <p:spPr/>
        <p:txBody>
          <a:bodyPr/>
          <a:lstStyle/>
          <a:p>
            <a:fld id="{258FA011-D958-4A6E-9ED3-C825B2B4757E}" type="datetime6">
              <a:rPr lang="en-AU" smtClean="0"/>
              <a:pPr/>
              <a:t>December 20</a:t>
            </a:fld>
            <a:endParaRPr lang="en-US" dirty="0"/>
          </a:p>
        </p:txBody>
      </p:sp>
      <p:sp>
        <p:nvSpPr>
          <p:cNvPr id="4" name="Slide Number Placeholder 3"/>
          <p:cNvSpPr>
            <a:spLocks noGrp="1"/>
          </p:cNvSpPr>
          <p:nvPr>
            <p:ph type="sldNum" sz="quarter" idx="12"/>
          </p:nvPr>
        </p:nvSpPr>
        <p:spPr/>
        <p:txBody>
          <a:bodyPr/>
          <a:lstStyle/>
          <a:p>
            <a:fld id="{9133FEE7-2603-AF47-B3CD-D16940FFF175}" type="slidenum">
              <a:rPr lang="en-US" smtClean="0"/>
              <a:pPr/>
              <a:t>‹#›</a:t>
            </a:fld>
            <a:endParaRPr lang="en-US" dirty="0"/>
          </a:p>
        </p:txBody>
      </p:sp>
      <p:sp>
        <p:nvSpPr>
          <p:cNvPr id="8" name="Content Placeholder 7"/>
          <p:cNvSpPr>
            <a:spLocks noGrp="1"/>
          </p:cNvSpPr>
          <p:nvPr>
            <p:ph sz="quarter" idx="13" hasCustomPrompt="1"/>
          </p:nvPr>
        </p:nvSpPr>
        <p:spPr>
          <a:xfrm>
            <a:off x="468000" y="1908000"/>
            <a:ext cx="3960000" cy="4320000"/>
          </a:xfrm>
        </p:spPr>
        <p:txBody>
          <a:bodyPr/>
          <a:lstStyle/>
          <a:p>
            <a:pPr lvl="0"/>
            <a:r>
              <a:rPr lang="en-AU" dirty="0"/>
              <a:t>Insert text here. Click the Increase List Level button for a Heading, twice for a subheading, three times for bullet. Use the Decrease List Level to move backwards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Content Placeholder 14"/>
          <p:cNvSpPr>
            <a:spLocks noGrp="1"/>
          </p:cNvSpPr>
          <p:nvPr>
            <p:ph sz="quarter" idx="14" hasCustomPrompt="1"/>
          </p:nvPr>
        </p:nvSpPr>
        <p:spPr>
          <a:xfrm>
            <a:off x="4716000" y="1908000"/>
            <a:ext cx="3960000" cy="4320000"/>
          </a:xfrm>
        </p:spPr>
        <p:txBody>
          <a:bodyPr/>
          <a:lstStyle/>
          <a:p>
            <a:pPr lvl="0"/>
            <a:r>
              <a:rPr lang="en-AU" dirty="0"/>
              <a:t>Insert text here. Click the Increase List Level button for a Heading, twice for a subheading, three times for bullet. Use the Decrease List Level to move backwards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Title 15"/>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946594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 Image Right">
    <p:spTree>
      <p:nvGrpSpPr>
        <p:cNvPr id="1" name=""/>
        <p:cNvGrpSpPr/>
        <p:nvPr/>
      </p:nvGrpSpPr>
      <p:grpSpPr>
        <a:xfrm>
          <a:off x="0" y="0"/>
          <a:ext cx="0" cy="0"/>
          <a:chOff x="0" y="0"/>
          <a:chExt cx="0" cy="0"/>
        </a:xfrm>
      </p:grpSpPr>
      <p:sp>
        <p:nvSpPr>
          <p:cNvPr id="9" name="TextBox 8"/>
          <p:cNvSpPr txBox="1"/>
          <p:nvPr userDrawn="1"/>
        </p:nvSpPr>
        <p:spPr>
          <a:xfrm>
            <a:off x="468000" y="1908000"/>
            <a:ext cx="3888000" cy="4320000"/>
          </a:xfrm>
          <a:prstGeom prst="rect">
            <a:avLst/>
          </a:prstGeom>
          <a:solidFill>
            <a:schemeClr val="bg2"/>
          </a:solidFill>
        </p:spPr>
        <p:txBody>
          <a:bodyPr wrap="square" lIns="180000" tIns="180000" rIns="180000" bIns="180000" rtlCol="0">
            <a:noAutofit/>
          </a:bodyPr>
          <a:lstStyle/>
          <a:p>
            <a:endParaRPr lang="en-AU" dirty="0"/>
          </a:p>
        </p:txBody>
      </p:sp>
      <p:sp>
        <p:nvSpPr>
          <p:cNvPr id="3" name="Date Placeholder 2"/>
          <p:cNvSpPr>
            <a:spLocks noGrp="1"/>
          </p:cNvSpPr>
          <p:nvPr>
            <p:ph type="dt" sz="half" idx="11"/>
          </p:nvPr>
        </p:nvSpPr>
        <p:spPr/>
        <p:txBody>
          <a:bodyPr/>
          <a:lstStyle/>
          <a:p>
            <a:fld id="{258FA011-D958-4A6E-9ED3-C825B2B4757E}" type="datetime6">
              <a:rPr lang="en-AU" smtClean="0"/>
              <a:pPr/>
              <a:t>December 20</a:t>
            </a:fld>
            <a:endParaRPr lang="en-US" dirty="0"/>
          </a:p>
        </p:txBody>
      </p:sp>
      <p:sp>
        <p:nvSpPr>
          <p:cNvPr id="4" name="Slide Number Placeholder 3"/>
          <p:cNvSpPr>
            <a:spLocks noGrp="1"/>
          </p:cNvSpPr>
          <p:nvPr>
            <p:ph type="sldNum" sz="quarter" idx="12"/>
          </p:nvPr>
        </p:nvSpPr>
        <p:spPr/>
        <p:txBody>
          <a:bodyPr/>
          <a:lstStyle/>
          <a:p>
            <a:fld id="{9133FEE7-2603-AF47-B3CD-D16940FFF175}" type="slidenum">
              <a:rPr lang="en-US" smtClean="0"/>
              <a:pPr/>
              <a:t>‹#›</a:t>
            </a:fld>
            <a:endParaRPr lang="en-US" dirty="0"/>
          </a:p>
        </p:txBody>
      </p:sp>
      <p:sp>
        <p:nvSpPr>
          <p:cNvPr id="6" name="Picture Placeholder 5"/>
          <p:cNvSpPr>
            <a:spLocks noGrp="1"/>
          </p:cNvSpPr>
          <p:nvPr>
            <p:ph type="pic" sz="quarter" idx="13" hasCustomPrompt="1"/>
          </p:nvPr>
        </p:nvSpPr>
        <p:spPr>
          <a:xfrm>
            <a:off x="4356000" y="1908000"/>
            <a:ext cx="4320000" cy="4320000"/>
          </a:xfrm>
        </p:spPr>
        <p:txBody>
          <a:bodyPr lIns="108000" tIns="108000" rIns="108000" bIns="108000" anchor="t" anchorCtr="0"/>
          <a:lstStyle>
            <a:lvl1pPr algn="ctr">
              <a:defRPr/>
            </a:lvl1pPr>
          </a:lstStyle>
          <a:p>
            <a:r>
              <a:rPr lang="en-AU" dirty="0"/>
              <a:t>Drag/paste picture to icon or click icon to add image.  Click Format &gt; Crop &gt; Fill to resize/move the image inside the placeholder or to reset the image. To fit a whole image without maintaining the placeholder shape click Format &gt; Crop &gt; Fit.</a:t>
            </a:r>
          </a:p>
        </p:txBody>
      </p:sp>
      <p:sp>
        <p:nvSpPr>
          <p:cNvPr id="8" name="Text Placeholder 7"/>
          <p:cNvSpPr>
            <a:spLocks noGrp="1"/>
          </p:cNvSpPr>
          <p:nvPr>
            <p:ph type="body" sz="quarter" idx="14" hasCustomPrompt="1"/>
          </p:nvPr>
        </p:nvSpPr>
        <p:spPr>
          <a:xfrm>
            <a:off x="648000" y="2412000"/>
            <a:ext cx="3204000" cy="3636000"/>
          </a:xfrm>
        </p:spPr>
        <p:txBody>
          <a:bodyPr/>
          <a:lstStyle/>
          <a:p>
            <a:pPr lvl="0"/>
            <a:r>
              <a:rPr lang="en-AU" dirty="0"/>
              <a:t>Insert text here. Click the Increase List Level button for a Heading, twice for a subheading, three times for bullet. Use the Decrease List Level to move backwards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8000" y="2160000"/>
            <a:ext cx="219475" cy="219475"/>
          </a:xfrm>
          <a:prstGeom prst="rect">
            <a:avLst/>
          </a:prstGeom>
        </p:spPr>
      </p:pic>
      <p:sp>
        <p:nvSpPr>
          <p:cNvPr id="11" name="Title 10"/>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536778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ption Left, Chart Right">
    <p:spTree>
      <p:nvGrpSpPr>
        <p:cNvPr id="1" name=""/>
        <p:cNvGrpSpPr/>
        <p:nvPr/>
      </p:nvGrpSpPr>
      <p:grpSpPr>
        <a:xfrm>
          <a:off x="0" y="0"/>
          <a:ext cx="0" cy="0"/>
          <a:chOff x="0" y="0"/>
          <a:chExt cx="0" cy="0"/>
        </a:xfrm>
      </p:grpSpPr>
      <p:sp>
        <p:nvSpPr>
          <p:cNvPr id="3" name="Date Placeholder 2"/>
          <p:cNvSpPr>
            <a:spLocks noGrp="1"/>
          </p:cNvSpPr>
          <p:nvPr>
            <p:ph type="dt" sz="half" idx="11"/>
          </p:nvPr>
        </p:nvSpPr>
        <p:spPr/>
        <p:txBody>
          <a:bodyPr/>
          <a:lstStyle/>
          <a:p>
            <a:fld id="{258FA011-D958-4A6E-9ED3-C825B2B4757E}" type="datetime6">
              <a:rPr lang="en-AU" smtClean="0"/>
              <a:pPr/>
              <a:t>December 20</a:t>
            </a:fld>
            <a:endParaRPr lang="en-US" dirty="0"/>
          </a:p>
        </p:txBody>
      </p:sp>
      <p:sp>
        <p:nvSpPr>
          <p:cNvPr id="4" name="Slide Number Placeholder 3"/>
          <p:cNvSpPr>
            <a:spLocks noGrp="1"/>
          </p:cNvSpPr>
          <p:nvPr>
            <p:ph type="sldNum" sz="quarter" idx="12"/>
          </p:nvPr>
        </p:nvSpPr>
        <p:spPr/>
        <p:txBody>
          <a:bodyPr/>
          <a:lstStyle/>
          <a:p>
            <a:fld id="{9133FEE7-2603-AF47-B3CD-D16940FFF175}" type="slidenum">
              <a:rPr lang="en-US" smtClean="0"/>
              <a:pPr/>
              <a:t>‹#›</a:t>
            </a:fld>
            <a:endParaRPr lang="en-US" dirty="0"/>
          </a:p>
        </p:txBody>
      </p:sp>
      <p:sp>
        <p:nvSpPr>
          <p:cNvPr id="7" name="Chart Placeholder 6"/>
          <p:cNvSpPr>
            <a:spLocks noGrp="1"/>
          </p:cNvSpPr>
          <p:nvPr>
            <p:ph type="chart" sz="quarter" idx="15"/>
          </p:nvPr>
        </p:nvSpPr>
        <p:spPr>
          <a:xfrm>
            <a:off x="3960000" y="1908000"/>
            <a:ext cx="4680000" cy="3600000"/>
          </a:xfrm>
          <a:solidFill>
            <a:schemeClr val="bg2"/>
          </a:solidFill>
        </p:spPr>
        <p:txBody>
          <a:bodyPr lIns="0" tIns="0" rIns="0" bIns="0" anchor="ctr" anchorCtr="1"/>
          <a:lstStyle>
            <a:lvl1pPr>
              <a:defRPr>
                <a:solidFill>
                  <a:schemeClr val="tx2"/>
                </a:solidFill>
              </a:defRPr>
            </a:lvl1pPr>
          </a:lstStyle>
          <a:p>
            <a:r>
              <a:rPr lang="en-US"/>
              <a:t>Click icon to add chart</a:t>
            </a:r>
            <a:endParaRPr lang="en-AU" dirty="0"/>
          </a:p>
        </p:txBody>
      </p:sp>
      <p:sp>
        <p:nvSpPr>
          <p:cNvPr id="11" name="Title 10"/>
          <p:cNvSpPr>
            <a:spLocks noGrp="1"/>
          </p:cNvSpPr>
          <p:nvPr>
            <p:ph type="title"/>
          </p:nvPr>
        </p:nvSpPr>
        <p:spPr/>
        <p:txBody>
          <a:bodyPr/>
          <a:lstStyle/>
          <a:p>
            <a:r>
              <a:rPr lang="en-US"/>
              <a:t>Click to edit Master title style</a:t>
            </a:r>
            <a:endParaRPr lang="en-AU"/>
          </a:p>
        </p:txBody>
      </p:sp>
      <p:sp>
        <p:nvSpPr>
          <p:cNvPr id="5" name="Text Placeholder 4"/>
          <p:cNvSpPr>
            <a:spLocks noGrp="1"/>
          </p:cNvSpPr>
          <p:nvPr>
            <p:ph type="body" sz="quarter" idx="16" hasCustomPrompt="1"/>
          </p:nvPr>
        </p:nvSpPr>
        <p:spPr>
          <a:xfrm>
            <a:off x="468000" y="1908000"/>
            <a:ext cx="2844000" cy="3600000"/>
          </a:xfrm>
        </p:spPr>
        <p:txBody>
          <a:bodyPr/>
          <a:lstStyle/>
          <a:p>
            <a:pPr lvl="0"/>
            <a:r>
              <a:rPr lang="en-AU" dirty="0"/>
              <a:t>Insert text here. Click the Increase List Level button for a Heading, twice for a subheading, three times for bullet. Use the Decrease List Level to move backwards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631239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1" y="0"/>
            <a:ext cx="9143999" cy="1606549"/>
          </a:xfrm>
          <a:prstGeom prst="rect">
            <a:avLst/>
          </a:prstGeom>
          <a:gradFill flip="none" rotWithShape="1">
            <a:gsLst>
              <a:gs pos="100000">
                <a:srgbClr val="00AADC"/>
              </a:gs>
              <a:gs pos="0">
                <a:srgbClr val="00336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gradFill flip="none" rotWithShape="1">
                <a:gsLst>
                  <a:gs pos="0">
                    <a:srgbClr val="003366"/>
                  </a:gs>
                  <a:gs pos="100000">
                    <a:srgbClr val="00AADC"/>
                  </a:gs>
                </a:gsLst>
                <a:lin ang="0" scaled="1"/>
                <a:tileRect/>
              </a:gradFill>
            </a:endParaRPr>
          </a:p>
        </p:txBody>
      </p:sp>
      <p:sp>
        <p:nvSpPr>
          <p:cNvPr id="1026" name="Title Placeholder 1"/>
          <p:cNvSpPr>
            <a:spLocks noGrp="1"/>
          </p:cNvSpPr>
          <p:nvPr>
            <p:ph type="title"/>
          </p:nvPr>
        </p:nvSpPr>
        <p:spPr bwMode="auto">
          <a:xfrm>
            <a:off x="468000" y="270000"/>
            <a:ext cx="6840000" cy="115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6000" tIns="36000" rIns="36000" bIns="36000" numCol="1" anchor="ctr" anchorCtr="0" compatLnSpc="1">
            <a:prstTxWarp prst="textNoShape">
              <a:avLst/>
            </a:prstTxWarp>
          </a:bodyPr>
          <a:lstStyle/>
          <a:p>
            <a:pPr lvl="0"/>
            <a:r>
              <a:rPr lang="en-US"/>
              <a:t>Click to edit Master title style</a:t>
            </a:r>
            <a:endParaRPr lang="en-US" dirty="0"/>
          </a:p>
        </p:txBody>
      </p:sp>
      <p:sp>
        <p:nvSpPr>
          <p:cNvPr id="4" name="Date Placeholder 2"/>
          <p:cNvSpPr>
            <a:spLocks noGrp="1"/>
          </p:cNvSpPr>
          <p:nvPr>
            <p:ph type="dt" sz="half" idx="2"/>
          </p:nvPr>
        </p:nvSpPr>
        <p:spPr>
          <a:xfrm>
            <a:off x="468000" y="6480000"/>
            <a:ext cx="1440000" cy="216000"/>
          </a:xfrm>
          <a:prstGeom prst="rect">
            <a:avLst/>
          </a:prstGeom>
        </p:spPr>
        <p:txBody>
          <a:bodyPr vert="horz" lIns="36000" tIns="36000" rIns="36000" bIns="36000" rtlCol="0" anchor="ctr"/>
          <a:lstStyle>
            <a:lvl1pPr algn="l">
              <a:defRPr sz="800" baseline="0">
                <a:solidFill>
                  <a:srgbClr val="B4B4B4"/>
                </a:solidFill>
                <a:latin typeface="+mn-lt"/>
                <a:cs typeface="Arial"/>
              </a:defRPr>
            </a:lvl1pPr>
          </a:lstStyle>
          <a:p>
            <a:fld id="{258FA011-D958-4A6E-9ED3-C825B2B4757E}" type="datetime6">
              <a:rPr lang="en-AU" smtClean="0"/>
              <a:pPr/>
              <a:t>December 20</a:t>
            </a:fld>
            <a:endParaRPr lang="en-US" dirty="0"/>
          </a:p>
        </p:txBody>
      </p:sp>
      <p:sp>
        <p:nvSpPr>
          <p:cNvPr id="5" name="Slide Number Placeholder 3"/>
          <p:cNvSpPr>
            <a:spLocks noGrp="1"/>
          </p:cNvSpPr>
          <p:nvPr>
            <p:ph type="sldNum" sz="quarter" idx="4"/>
          </p:nvPr>
        </p:nvSpPr>
        <p:spPr>
          <a:xfrm>
            <a:off x="7956000" y="6480000"/>
            <a:ext cx="720000" cy="216000"/>
          </a:xfrm>
          <a:prstGeom prst="rect">
            <a:avLst/>
          </a:prstGeom>
        </p:spPr>
        <p:txBody>
          <a:bodyPr vert="horz" lIns="36000" tIns="36000" rIns="36000" bIns="36000" rtlCol="0" anchor="ctr"/>
          <a:lstStyle>
            <a:lvl1pPr algn="r">
              <a:defRPr sz="800" baseline="0">
                <a:solidFill>
                  <a:srgbClr val="B4B4B4"/>
                </a:solidFill>
                <a:latin typeface="+mn-lt"/>
                <a:cs typeface="Arial"/>
              </a:defRPr>
            </a:lvl1pPr>
          </a:lstStyle>
          <a:p>
            <a:fld id="{9133FEE7-2603-AF47-B3CD-D16940FFF175}" type="slidenum">
              <a:rPr lang="en-US" smtClean="0"/>
              <a:pPr/>
              <a:t>‹#›</a:t>
            </a:fld>
            <a:endParaRPr lang="en-US" dirty="0"/>
          </a:p>
        </p:txBody>
      </p:sp>
      <p:sp>
        <p:nvSpPr>
          <p:cNvPr id="2" name="Text Placeholder 1"/>
          <p:cNvSpPr>
            <a:spLocks noGrp="1"/>
          </p:cNvSpPr>
          <p:nvPr>
            <p:ph type="body" idx="1"/>
          </p:nvPr>
        </p:nvSpPr>
        <p:spPr>
          <a:xfrm>
            <a:off x="468000" y="1908000"/>
            <a:ext cx="8208000" cy="4320000"/>
          </a:xfrm>
          <a:prstGeom prst="rect">
            <a:avLst/>
          </a:prstGeom>
        </p:spPr>
        <p:txBody>
          <a:bodyPr vert="horz" lIns="36000" tIns="36000" rIns="36000" bIns="3600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10" name="Pictur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639859" y="604699"/>
            <a:ext cx="997708" cy="336037"/>
          </a:xfrm>
          <a:prstGeom prst="rect">
            <a:avLst/>
          </a:prstGeom>
        </p:spPr>
      </p:pic>
    </p:spTree>
  </p:cSld>
  <p:clrMap bg1="lt1" tx1="dk1" bg2="lt2" tx2="dk2" accent1="accent1" accent2="accent2" accent3="accent3" accent4="accent4" accent5="accent5" accent6="accent6" hlink="hlink" folHlink="folHlink"/>
  <p:sldLayoutIdLst>
    <p:sldLayoutId id="2147483690" r:id="rId1"/>
    <p:sldLayoutId id="2147483691" r:id="rId2"/>
    <p:sldLayoutId id="2147483705" r:id="rId3"/>
    <p:sldLayoutId id="2147483706" r:id="rId4"/>
    <p:sldLayoutId id="2147483694" r:id="rId5"/>
    <p:sldLayoutId id="2147483707" r:id="rId6"/>
    <p:sldLayoutId id="2147483695" r:id="rId7"/>
    <p:sldLayoutId id="2147483710" r:id="rId8"/>
    <p:sldLayoutId id="2147483711" r:id="rId9"/>
    <p:sldLayoutId id="2147483709" r:id="rId10"/>
    <p:sldLayoutId id="2147483696" r:id="rId11"/>
    <p:sldLayoutId id="2147483708" r:id="rId12"/>
    <p:sldLayoutId id="2147483689" r:id="rId13"/>
  </p:sldLayoutIdLst>
  <p:hf hdr="0" ftr="0"/>
  <p:txStyles>
    <p:titleStyle>
      <a:lvl1pPr algn="l" defTabSz="457200" rtl="0" eaLnBrk="1" fontAlgn="base" hangingPunct="1">
        <a:spcBef>
          <a:spcPct val="0"/>
        </a:spcBef>
        <a:spcAft>
          <a:spcPct val="0"/>
        </a:spcAft>
        <a:defRPr sz="2000" kern="1200" baseline="0">
          <a:solidFill>
            <a:schemeClr val="bg1"/>
          </a:solidFill>
          <a:latin typeface="+mj-lt"/>
          <a:ea typeface="ＭＳ Ｐゴシック" charset="0"/>
          <a:cs typeface="Arial" charset="0"/>
        </a:defRPr>
      </a:lvl1pPr>
      <a:lvl2pPr algn="l" defTabSz="457200" rtl="0" eaLnBrk="1" fontAlgn="base" hangingPunct="1">
        <a:spcBef>
          <a:spcPct val="0"/>
        </a:spcBef>
        <a:spcAft>
          <a:spcPct val="0"/>
        </a:spcAft>
        <a:defRPr sz="2400">
          <a:solidFill>
            <a:schemeClr val="tx1"/>
          </a:solidFill>
          <a:latin typeface="Arial" charset="0"/>
          <a:ea typeface="ＭＳ Ｐゴシック" charset="0"/>
          <a:cs typeface="Arial" charset="0"/>
        </a:defRPr>
      </a:lvl2pPr>
      <a:lvl3pPr algn="l" defTabSz="457200" rtl="0" eaLnBrk="1" fontAlgn="base" hangingPunct="1">
        <a:spcBef>
          <a:spcPct val="0"/>
        </a:spcBef>
        <a:spcAft>
          <a:spcPct val="0"/>
        </a:spcAft>
        <a:defRPr sz="2400">
          <a:solidFill>
            <a:schemeClr val="tx1"/>
          </a:solidFill>
          <a:latin typeface="Arial" charset="0"/>
          <a:ea typeface="ＭＳ Ｐゴシック" charset="0"/>
          <a:cs typeface="Arial" charset="0"/>
        </a:defRPr>
      </a:lvl3pPr>
      <a:lvl4pPr algn="l" defTabSz="457200" rtl="0" eaLnBrk="1" fontAlgn="base" hangingPunct="1">
        <a:spcBef>
          <a:spcPct val="0"/>
        </a:spcBef>
        <a:spcAft>
          <a:spcPct val="0"/>
        </a:spcAft>
        <a:defRPr sz="2400">
          <a:solidFill>
            <a:schemeClr val="tx1"/>
          </a:solidFill>
          <a:latin typeface="Arial" charset="0"/>
          <a:ea typeface="ＭＳ Ｐゴシック" charset="0"/>
          <a:cs typeface="Arial" charset="0"/>
        </a:defRPr>
      </a:lvl4pPr>
      <a:lvl5pPr algn="l" defTabSz="457200" rtl="0" eaLnBrk="1" fontAlgn="base" hangingPunct="1">
        <a:spcBef>
          <a:spcPct val="0"/>
        </a:spcBef>
        <a:spcAft>
          <a:spcPct val="0"/>
        </a:spcAft>
        <a:defRPr sz="2400">
          <a:solidFill>
            <a:schemeClr val="tx1"/>
          </a:solidFill>
          <a:latin typeface="Arial" charset="0"/>
          <a:ea typeface="ＭＳ Ｐゴシック" charset="0"/>
          <a:cs typeface="Arial" charset="0"/>
        </a:defRPr>
      </a:lvl5pPr>
      <a:lvl6pPr marL="457200" algn="ctr" defTabSz="457200" rtl="0" eaLnBrk="1" fontAlgn="base" hangingPunct="1">
        <a:spcBef>
          <a:spcPct val="0"/>
        </a:spcBef>
        <a:spcAft>
          <a:spcPct val="0"/>
        </a:spcAft>
        <a:defRPr sz="4400">
          <a:solidFill>
            <a:schemeClr val="tx1"/>
          </a:solidFill>
          <a:latin typeface="Calibri" charset="0"/>
        </a:defRPr>
      </a:lvl6pPr>
      <a:lvl7pPr marL="914400" algn="ctr" defTabSz="457200" rtl="0" eaLnBrk="1" fontAlgn="base" hangingPunct="1">
        <a:spcBef>
          <a:spcPct val="0"/>
        </a:spcBef>
        <a:spcAft>
          <a:spcPct val="0"/>
        </a:spcAft>
        <a:defRPr sz="4400">
          <a:solidFill>
            <a:schemeClr val="tx1"/>
          </a:solidFill>
          <a:latin typeface="Calibri" charset="0"/>
        </a:defRPr>
      </a:lvl7pPr>
      <a:lvl8pPr marL="1371600" algn="ctr" defTabSz="457200" rtl="0" eaLnBrk="1" fontAlgn="base" hangingPunct="1">
        <a:spcBef>
          <a:spcPct val="0"/>
        </a:spcBef>
        <a:spcAft>
          <a:spcPct val="0"/>
        </a:spcAft>
        <a:defRPr sz="4400">
          <a:solidFill>
            <a:schemeClr val="tx1"/>
          </a:solidFill>
          <a:latin typeface="Calibri" charset="0"/>
        </a:defRPr>
      </a:lvl8pPr>
      <a:lvl9pPr marL="1828800" algn="ctr" defTabSz="457200" rtl="0" eaLnBrk="1" fontAlgn="base" hangingPunct="1">
        <a:spcBef>
          <a:spcPct val="0"/>
        </a:spcBef>
        <a:spcAft>
          <a:spcPct val="0"/>
        </a:spcAft>
        <a:defRPr sz="4400">
          <a:solidFill>
            <a:schemeClr val="tx1"/>
          </a:solidFill>
          <a:latin typeface="Calibri" charset="0"/>
        </a:defRPr>
      </a:lvl9pPr>
    </p:titleStyle>
    <p:bodyStyle>
      <a:lvl1pPr algn="l" defTabSz="457200" rtl="0" eaLnBrk="1" fontAlgn="base" hangingPunct="1">
        <a:spcBef>
          <a:spcPts val="0"/>
        </a:spcBef>
        <a:spcAft>
          <a:spcPts val="600"/>
        </a:spcAft>
        <a:defRPr sz="1300" kern="1200">
          <a:solidFill>
            <a:schemeClr val="tx2"/>
          </a:solidFill>
          <a:latin typeface="+mn-lt"/>
          <a:ea typeface="ＭＳ Ｐゴシック" charset="0"/>
          <a:cs typeface="Arial" charset="0"/>
        </a:defRPr>
      </a:lvl1pPr>
      <a:lvl2pPr marL="0" indent="0" algn="l" defTabSz="457200" rtl="0" eaLnBrk="1" fontAlgn="base" hangingPunct="1">
        <a:spcBef>
          <a:spcPts val="0"/>
        </a:spcBef>
        <a:spcAft>
          <a:spcPts val="600"/>
        </a:spcAft>
        <a:buClr>
          <a:schemeClr val="tx2"/>
        </a:buClr>
        <a:buFontTx/>
        <a:buNone/>
        <a:defRPr sz="1600" b="0" kern="1200" baseline="0">
          <a:solidFill>
            <a:schemeClr val="accent1"/>
          </a:solidFill>
          <a:latin typeface="+mn-lt"/>
          <a:ea typeface="Arial" charset="0"/>
          <a:cs typeface="Arial" charset="0"/>
        </a:defRPr>
      </a:lvl2pPr>
      <a:lvl3pPr marL="0" indent="0" algn="l" defTabSz="457200" rtl="0" eaLnBrk="1" fontAlgn="base" hangingPunct="1">
        <a:spcBef>
          <a:spcPts val="0"/>
        </a:spcBef>
        <a:spcAft>
          <a:spcPts val="600"/>
        </a:spcAft>
        <a:buClr>
          <a:schemeClr val="tx2"/>
        </a:buClr>
        <a:buFontTx/>
        <a:buNone/>
        <a:defRPr sz="1300" b="1" kern="1200" baseline="0">
          <a:solidFill>
            <a:schemeClr val="tx2"/>
          </a:solidFill>
          <a:latin typeface="+mn-lt"/>
          <a:ea typeface="Arial" charset="0"/>
          <a:cs typeface="Arial" charset="0"/>
        </a:defRPr>
      </a:lvl3pPr>
      <a:lvl4pPr marL="288000" indent="-288000" algn="l" defTabSz="457200" rtl="0" eaLnBrk="1" fontAlgn="base" hangingPunct="1">
        <a:spcBef>
          <a:spcPts val="0"/>
        </a:spcBef>
        <a:spcAft>
          <a:spcPts val="600"/>
        </a:spcAft>
        <a:buClr>
          <a:schemeClr val="tx2"/>
        </a:buClr>
        <a:buFont typeface="Arial" panose="020B0604020202020204" pitchFamily="34" charset="0"/>
        <a:buChar char="•"/>
        <a:defRPr sz="1300" kern="1200" baseline="0">
          <a:solidFill>
            <a:schemeClr val="tx2"/>
          </a:solidFill>
          <a:latin typeface="+mn-lt"/>
          <a:ea typeface="Arial" charset="0"/>
          <a:cs typeface="Arial" charset="0"/>
        </a:defRPr>
      </a:lvl4pPr>
      <a:lvl5pPr marL="576000" indent="-288000" algn="l" defTabSz="457200" rtl="0" eaLnBrk="1" fontAlgn="base" hangingPunct="1">
        <a:spcBef>
          <a:spcPts val="0"/>
        </a:spcBef>
        <a:spcAft>
          <a:spcPts val="600"/>
        </a:spcAft>
        <a:buClr>
          <a:schemeClr val="tx2"/>
        </a:buClr>
        <a:buFont typeface=".AppleSystemUIFont" charset="0"/>
        <a:buChar char="–"/>
        <a:defRPr sz="1300" kern="1200" baseline="0">
          <a:solidFill>
            <a:schemeClr val="tx2"/>
          </a:solidFill>
          <a:latin typeface="+mn-lt"/>
          <a:ea typeface="Arial" charset="0"/>
          <a:cs typeface="Arial" charset="0"/>
        </a:defRPr>
      </a:lvl5pPr>
      <a:lvl6pPr marL="0" indent="0" algn="l" defTabSz="457200" rtl="0" eaLnBrk="1" latinLnBrk="0" hangingPunct="1">
        <a:spcBef>
          <a:spcPts val="900"/>
        </a:spcBef>
        <a:spcAft>
          <a:spcPts val="900"/>
        </a:spcAft>
        <a:buFontTx/>
        <a:buNone/>
        <a:defRPr sz="1300" kern="1200">
          <a:solidFill>
            <a:schemeClr val="accen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200" kern="1200">
          <a:solidFill>
            <a:schemeClr val="tx1"/>
          </a:solidFill>
          <a:latin typeface="+mn-lt"/>
          <a:ea typeface="+mn-ea"/>
          <a:cs typeface="+mn-cs"/>
        </a:defRPr>
      </a:lvl1pPr>
      <a:lvl2pPr marL="0" algn="l" defTabSz="457200" rtl="0" eaLnBrk="1" latinLnBrk="0" hangingPunct="1">
        <a:defRPr sz="1200" b="1" kern="1200">
          <a:solidFill>
            <a:schemeClr val="tx1"/>
          </a:solidFill>
          <a:latin typeface="+mn-lt"/>
          <a:ea typeface="+mn-ea"/>
          <a:cs typeface="+mn-cs"/>
        </a:defRPr>
      </a:lvl2pPr>
      <a:lvl3pPr marL="288000" indent="-288000" algn="l" defTabSz="457200" rtl="0" eaLnBrk="1" fontAlgn="base" hangingPunct="1">
        <a:buClr>
          <a:schemeClr val="tx2"/>
        </a:buClr>
        <a:buFont typeface="Arial" panose="020B0604020202020204" pitchFamily="34" charset="0"/>
        <a:buChar char="•"/>
        <a:defRPr sz="1200" kern="1200" baseline="0">
          <a:solidFill>
            <a:schemeClr val="tx2"/>
          </a:solidFill>
          <a:latin typeface="+mn-lt"/>
          <a:ea typeface="Arial" charset="0"/>
          <a:cs typeface="Arial" charset="0"/>
        </a:defRPr>
      </a:lvl3pPr>
      <a:lvl4pPr marL="576000" indent="-288000" algn="l" defTabSz="457200" rtl="0" eaLnBrk="1" fontAlgn="base" hangingPunct="1">
        <a:buClr>
          <a:schemeClr val="tx2"/>
        </a:buClr>
        <a:buFont typeface="Arial" charset="0"/>
        <a:buChar char="–"/>
        <a:defRPr sz="1200" kern="1200" baseline="0">
          <a:solidFill>
            <a:schemeClr val="tx2"/>
          </a:solidFill>
          <a:latin typeface="+mn-lt"/>
          <a:ea typeface="Arial" charset="0"/>
          <a:cs typeface="Arial" charset="0"/>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Tolerance and key risk indicators</a:t>
            </a:r>
          </a:p>
        </p:txBody>
      </p:sp>
      <p:sp>
        <p:nvSpPr>
          <p:cNvPr id="17" name="Text Placeholder 16"/>
          <p:cNvSpPr>
            <a:spLocks noGrp="1"/>
          </p:cNvSpPr>
          <p:nvPr>
            <p:ph type="body" sz="quarter" idx="14"/>
          </p:nvPr>
        </p:nvSpPr>
        <p:spPr/>
        <p:txBody>
          <a:bodyPr/>
          <a:lstStyle/>
          <a:p>
            <a:r>
              <a:rPr lang="en-US"/>
              <a:t>vmia.vic.gov.au</a:t>
            </a:r>
            <a:endParaRPr lang="en-AU" dirty="0"/>
          </a:p>
        </p:txBody>
      </p:sp>
      <p:pic>
        <p:nvPicPr>
          <p:cNvPr id="10" name="Picture Placeholder 9"/>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737" b="737"/>
          <a:stretch>
            <a:fillRect/>
          </a:stretch>
        </p:blipFill>
        <p:spPr>
          <a:noFill/>
        </p:spPr>
      </p:pic>
      <p:pic>
        <p:nvPicPr>
          <p:cNvPr id="7" name="Picture Placeholder 6">
            <a:extLst>
              <a:ext uri="{FF2B5EF4-FFF2-40B4-BE49-F238E27FC236}">
                <a16:creationId xmlns:a16="http://schemas.microsoft.com/office/drawing/2014/main" id="{94AC1A67-BE55-49BD-8DD3-C4FE9C8DB523}"/>
              </a:ext>
            </a:extLst>
          </p:cNvPr>
          <p:cNvPicPr>
            <a:picLocks noGrp="1" noChangeAspect="1"/>
          </p:cNvPicPr>
          <p:nvPr>
            <p:ph type="pic" sz="quarter" idx="15"/>
          </p:nvPr>
        </p:nvPicPr>
        <p:blipFill>
          <a:blip r:embed="rId4"/>
          <a:srcRect l="26373" r="26373"/>
          <a:stretch>
            <a:fillRect/>
          </a:stretch>
        </p:blipFill>
        <p:spPr>
          <a:xfrm>
            <a:off x="4572000" y="0"/>
            <a:ext cx="4572000" cy="6858000"/>
          </a:xfrm>
        </p:spPr>
      </p:pic>
      <p:sp>
        <p:nvSpPr>
          <p:cNvPr id="8" name="Hexagon 7">
            <a:extLst>
              <a:ext uri="{FF2B5EF4-FFF2-40B4-BE49-F238E27FC236}">
                <a16:creationId xmlns:a16="http://schemas.microsoft.com/office/drawing/2014/main" id="{2CAED2EB-84E8-4F04-8E01-41255210CCBC}"/>
              </a:ext>
            </a:extLst>
          </p:cNvPr>
          <p:cNvSpPr/>
          <p:nvPr/>
        </p:nvSpPr>
        <p:spPr>
          <a:xfrm>
            <a:off x="5982056" y="42381"/>
            <a:ext cx="2618343" cy="2257746"/>
          </a:xfrm>
          <a:prstGeom prst="hexagon">
            <a:avLst>
              <a:gd name="adj" fmla="val 27730"/>
              <a:gd name="vf" fmla="val 115470"/>
            </a:avLst>
          </a:prstGeom>
          <a:solidFill>
            <a:schemeClr val="tx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AU" sz="2800" dirty="0"/>
              <a:t>Risk appetite</a:t>
            </a:r>
          </a:p>
        </p:txBody>
      </p:sp>
      <p:sp>
        <p:nvSpPr>
          <p:cNvPr id="5" name="Text Placeholder 4">
            <a:extLst>
              <a:ext uri="{FF2B5EF4-FFF2-40B4-BE49-F238E27FC236}">
                <a16:creationId xmlns:a16="http://schemas.microsoft.com/office/drawing/2014/main" id="{C8D7D989-DD5C-1841-BC48-8CF98E45E7D1}"/>
              </a:ext>
            </a:extLst>
          </p:cNvPr>
          <p:cNvSpPr>
            <a:spLocks noGrp="1"/>
          </p:cNvSpPr>
          <p:nvPr>
            <p:ph type="body" sz="quarter" idx="13"/>
          </p:nvPr>
        </p:nvSpPr>
        <p:spPr/>
        <p:txBody>
          <a:bodyPr/>
          <a:lstStyle/>
          <a:p>
            <a:r>
              <a:rPr lang="en-US" dirty="0"/>
              <a:t>Set the boundaries and monitor the signs</a:t>
            </a:r>
          </a:p>
        </p:txBody>
      </p:sp>
    </p:spTree>
    <p:extLst>
      <p:ext uri="{BB962C8B-B14F-4D97-AF65-F5344CB8AC3E}">
        <p14:creationId xmlns:p14="http://schemas.microsoft.com/office/powerpoint/2010/main" val="1671844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011E-271E-FA43-9DE4-2773EC5D5DB2}"/>
              </a:ext>
            </a:extLst>
          </p:cNvPr>
          <p:cNvSpPr>
            <a:spLocks noGrp="1"/>
          </p:cNvSpPr>
          <p:nvPr>
            <p:ph type="title"/>
          </p:nvPr>
        </p:nvSpPr>
        <p:spPr/>
        <p:txBody>
          <a:bodyPr/>
          <a:lstStyle/>
          <a:p>
            <a:r>
              <a:rPr lang="en-US" dirty="0"/>
              <a:t>Bringing it all together</a:t>
            </a:r>
          </a:p>
        </p:txBody>
      </p:sp>
      <p:sp>
        <p:nvSpPr>
          <p:cNvPr id="3" name="Date Placeholder 2">
            <a:extLst>
              <a:ext uri="{FF2B5EF4-FFF2-40B4-BE49-F238E27FC236}">
                <a16:creationId xmlns:a16="http://schemas.microsoft.com/office/drawing/2014/main" id="{F37D5875-C949-FC4B-A90C-D9198A927584}"/>
              </a:ext>
            </a:extLst>
          </p:cNvPr>
          <p:cNvSpPr>
            <a:spLocks noGrp="1"/>
          </p:cNvSpPr>
          <p:nvPr>
            <p:ph type="dt" sz="half" idx="10"/>
          </p:nvPr>
        </p:nvSpPr>
        <p:spPr/>
        <p:txBody>
          <a:bodyPr/>
          <a:lstStyle/>
          <a:p>
            <a:fld id="{258FA011-D958-4A6E-9ED3-C825B2B4757E}" type="datetime6">
              <a:rPr lang="en-AU" smtClean="0"/>
              <a:pPr/>
              <a:t>December 20</a:t>
            </a:fld>
            <a:endParaRPr lang="en-US" dirty="0"/>
          </a:p>
        </p:txBody>
      </p:sp>
      <p:sp>
        <p:nvSpPr>
          <p:cNvPr id="4" name="Slide Number Placeholder 3">
            <a:extLst>
              <a:ext uri="{FF2B5EF4-FFF2-40B4-BE49-F238E27FC236}">
                <a16:creationId xmlns:a16="http://schemas.microsoft.com/office/drawing/2014/main" id="{A3878A80-26BD-3D44-A988-84A1592AACAE}"/>
              </a:ext>
            </a:extLst>
          </p:cNvPr>
          <p:cNvSpPr>
            <a:spLocks noGrp="1"/>
          </p:cNvSpPr>
          <p:nvPr>
            <p:ph type="sldNum" sz="quarter" idx="11"/>
          </p:nvPr>
        </p:nvSpPr>
        <p:spPr/>
        <p:txBody>
          <a:bodyPr/>
          <a:lstStyle/>
          <a:p>
            <a:fld id="{9133FEE7-2603-AF47-B3CD-D16940FFF175}" type="slidenum">
              <a:rPr lang="en-US" smtClean="0"/>
              <a:pPr/>
              <a:t>10</a:t>
            </a:fld>
            <a:endParaRPr lang="en-US" dirty="0"/>
          </a:p>
        </p:txBody>
      </p:sp>
      <p:sp>
        <p:nvSpPr>
          <p:cNvPr id="17" name="Freeform 486">
            <a:extLst>
              <a:ext uri="{FF2B5EF4-FFF2-40B4-BE49-F238E27FC236}">
                <a16:creationId xmlns:a16="http://schemas.microsoft.com/office/drawing/2014/main" id="{45CE9663-75B6-284E-8A58-3B21EBE37959}"/>
              </a:ext>
            </a:extLst>
          </p:cNvPr>
          <p:cNvSpPr/>
          <p:nvPr/>
        </p:nvSpPr>
        <p:spPr>
          <a:xfrm>
            <a:off x="264478" y="1774974"/>
            <a:ext cx="3992562" cy="889748"/>
          </a:xfrm>
          <a:custGeom>
            <a:avLst/>
            <a:gdLst/>
            <a:ahLst/>
            <a:cxnLst/>
            <a:rect l="0" t="0" r="0" b="0"/>
            <a:pathLst>
              <a:path w="4611624" h="1309116">
                <a:moveTo>
                  <a:pt x="0" y="1309116"/>
                </a:moveTo>
                <a:lnTo>
                  <a:pt x="4611624" y="1309116"/>
                </a:lnTo>
                <a:lnTo>
                  <a:pt x="4611624" y="0"/>
                </a:lnTo>
                <a:lnTo>
                  <a:pt x="0" y="0"/>
                </a:lnTo>
                <a:lnTo>
                  <a:pt x="0" y="1309116"/>
                </a:lnTo>
                <a:close/>
              </a:path>
            </a:pathLst>
          </a:custGeom>
          <a:noFill/>
          <a:ln w="19811" cap="flat" cmpd="sng">
            <a:solidFill>
              <a:srgbClr val="E4E5E3"/>
            </a:solidFill>
            <a:round/>
          </a:ln>
        </p:spPr>
        <p:style>
          <a:lnRef idx="2">
            <a:schemeClr val="accent1">
              <a:shade val="50000"/>
            </a:schemeClr>
          </a:lnRef>
          <a:fillRef idx="1">
            <a:schemeClr val="accent1"/>
          </a:fillRef>
          <a:effectRef idx="0">
            <a:schemeClr val="accent1"/>
          </a:effectRef>
          <a:fontRef idx="minor">
            <a:schemeClr val="lt1"/>
          </a:fontRef>
        </p:style>
      </p:sp>
      <p:sp>
        <p:nvSpPr>
          <p:cNvPr id="18" name="Freeform 487">
            <a:extLst>
              <a:ext uri="{FF2B5EF4-FFF2-40B4-BE49-F238E27FC236}">
                <a16:creationId xmlns:a16="http://schemas.microsoft.com/office/drawing/2014/main" id="{1533AD8F-F313-D344-8B8B-7F0D056D6622}"/>
              </a:ext>
            </a:extLst>
          </p:cNvPr>
          <p:cNvSpPr/>
          <p:nvPr/>
        </p:nvSpPr>
        <p:spPr>
          <a:xfrm>
            <a:off x="4331653" y="1774974"/>
            <a:ext cx="574675" cy="2128689"/>
          </a:xfrm>
          <a:custGeom>
            <a:avLst/>
            <a:gdLst/>
            <a:ahLst/>
            <a:cxnLst/>
            <a:rect l="0" t="0" r="0" b="0"/>
            <a:pathLst>
              <a:path w="935736" h="2366771">
                <a:moveTo>
                  <a:pt x="0" y="0"/>
                </a:moveTo>
                <a:lnTo>
                  <a:pt x="467868" y="0"/>
                </a:lnTo>
                <a:lnTo>
                  <a:pt x="935736" y="1183385"/>
                </a:lnTo>
                <a:lnTo>
                  <a:pt x="467868" y="2366771"/>
                </a:lnTo>
                <a:lnTo>
                  <a:pt x="0" y="2366771"/>
                </a:lnTo>
                <a:close/>
              </a:path>
            </a:pathLst>
          </a:custGeom>
          <a:solidFill>
            <a:srgbClr val="E4E5E3"/>
          </a:solidFill>
          <a:ln w="19811">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502">
            <a:extLst>
              <a:ext uri="{FF2B5EF4-FFF2-40B4-BE49-F238E27FC236}">
                <a16:creationId xmlns:a16="http://schemas.microsoft.com/office/drawing/2014/main" id="{CCC1B958-F2AF-0342-8727-70F7554B4573}"/>
              </a:ext>
            </a:extLst>
          </p:cNvPr>
          <p:cNvSpPr>
            <a:spLocks noChangeArrowheads="1"/>
          </p:cNvSpPr>
          <p:nvPr/>
        </p:nvSpPr>
        <p:spPr bwMode="auto">
          <a:xfrm>
            <a:off x="96997" y="2062784"/>
            <a:ext cx="39118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marL="990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sz="1000" i="1" dirty="0">
                <a:cs typeface="Arial" panose="020B0604020202020204" pitchFamily="34" charset="0"/>
              </a:rPr>
              <a:t>Improve patients’ access and safety and the quality of clinical experience</a:t>
            </a:r>
          </a:p>
        </p:txBody>
      </p:sp>
      <p:sp>
        <p:nvSpPr>
          <p:cNvPr id="20" name="Rectangle 503">
            <a:extLst>
              <a:ext uri="{FF2B5EF4-FFF2-40B4-BE49-F238E27FC236}">
                <a16:creationId xmlns:a16="http://schemas.microsoft.com/office/drawing/2014/main" id="{3C5213CC-39E7-8644-8A92-519B263A715F}"/>
              </a:ext>
            </a:extLst>
          </p:cNvPr>
          <p:cNvSpPr/>
          <p:nvPr/>
        </p:nvSpPr>
        <p:spPr>
          <a:xfrm rot="16200000">
            <a:off x="4401736" y="2778567"/>
            <a:ext cx="352661" cy="157864"/>
          </a:xfrm>
          <a:prstGeom prst="rect">
            <a:avLst/>
          </a:prstGeom>
        </p:spPr>
        <p:txBody>
          <a:bodyPr wrap="none" lIns="0" tIns="0" rIns="0" bIns="0">
            <a:spAutoFit/>
          </a:bodyPr>
          <a:lstStyle/>
          <a:p>
            <a:pPr>
              <a:defRPr/>
            </a:pPr>
            <a:r>
              <a:rPr lang="en-US" sz="1026" b="1" dirty="0">
                <a:latin typeface="Arial" panose="020B0604020202020204" pitchFamily="34" charset="0"/>
                <a:cs typeface="Arial" panose="020B0604020202020204" pitchFamily="34" charset="0"/>
              </a:rPr>
              <a:t>Risks</a:t>
            </a:r>
          </a:p>
        </p:txBody>
      </p:sp>
      <p:sp>
        <p:nvSpPr>
          <p:cNvPr id="21" name="Rectangle 20">
            <a:extLst>
              <a:ext uri="{FF2B5EF4-FFF2-40B4-BE49-F238E27FC236}">
                <a16:creationId xmlns:a16="http://schemas.microsoft.com/office/drawing/2014/main" id="{FEDDFC62-05ED-DD40-BD57-7A77E0B880F0}"/>
              </a:ext>
            </a:extLst>
          </p:cNvPr>
          <p:cNvSpPr/>
          <p:nvPr/>
        </p:nvSpPr>
        <p:spPr>
          <a:xfrm>
            <a:off x="4336414" y="3971925"/>
            <a:ext cx="4556759" cy="315913"/>
          </a:xfrm>
          <a:prstGeom prst="rect">
            <a:avLst/>
          </a:prstGeom>
          <a:solidFill>
            <a:srgbClr val="E4E5E3"/>
          </a:solidFill>
          <a:ln w="19811">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AU" sz="1026" b="1" dirty="0">
                <a:solidFill>
                  <a:schemeClr val="tx1"/>
                </a:solidFill>
                <a:latin typeface="Arial" panose="020B0604020202020204" pitchFamily="34" charset="0"/>
                <a:cs typeface="Arial" panose="020B0604020202020204" pitchFamily="34" charset="0"/>
              </a:rPr>
              <a:t>Key risk indicators</a:t>
            </a:r>
          </a:p>
        </p:txBody>
      </p:sp>
      <p:graphicFrame>
        <p:nvGraphicFramePr>
          <p:cNvPr id="22" name="Table 21">
            <a:extLst>
              <a:ext uri="{FF2B5EF4-FFF2-40B4-BE49-F238E27FC236}">
                <a16:creationId xmlns:a16="http://schemas.microsoft.com/office/drawing/2014/main" id="{5AB85A52-5106-0B49-9622-CC4C6402DF50}"/>
              </a:ext>
            </a:extLst>
          </p:cNvPr>
          <p:cNvGraphicFramePr>
            <a:graphicFrameLocks noGrp="1"/>
          </p:cNvGraphicFramePr>
          <p:nvPr>
            <p:extLst>
              <p:ext uri="{D42A27DB-BD31-4B8C-83A1-F6EECF244321}">
                <p14:modId xmlns:p14="http://schemas.microsoft.com/office/powerpoint/2010/main" val="1599347400"/>
              </p:ext>
            </p:extLst>
          </p:nvPr>
        </p:nvGraphicFramePr>
        <p:xfrm>
          <a:off x="4336414" y="4332288"/>
          <a:ext cx="4556759" cy="2055973"/>
        </p:xfrm>
        <a:graphic>
          <a:graphicData uri="http://schemas.openxmlformats.org/drawingml/2006/table">
            <a:tbl>
              <a:tblPr firstRow="1" bandRow="1">
                <a:tableStyleId>{5C22544A-7EE6-4342-B048-85BDC9FD1C3A}</a:tableStyleId>
              </a:tblPr>
              <a:tblGrid>
                <a:gridCol w="1854254">
                  <a:extLst>
                    <a:ext uri="{9D8B030D-6E8A-4147-A177-3AD203B41FA5}">
                      <a16:colId xmlns:a16="http://schemas.microsoft.com/office/drawing/2014/main" val="20000"/>
                    </a:ext>
                  </a:extLst>
                </a:gridCol>
                <a:gridCol w="900835">
                  <a:extLst>
                    <a:ext uri="{9D8B030D-6E8A-4147-A177-3AD203B41FA5}">
                      <a16:colId xmlns:a16="http://schemas.microsoft.com/office/drawing/2014/main" val="20001"/>
                    </a:ext>
                  </a:extLst>
                </a:gridCol>
                <a:gridCol w="900835">
                  <a:extLst>
                    <a:ext uri="{9D8B030D-6E8A-4147-A177-3AD203B41FA5}">
                      <a16:colId xmlns:a16="http://schemas.microsoft.com/office/drawing/2014/main" val="20002"/>
                    </a:ext>
                  </a:extLst>
                </a:gridCol>
                <a:gridCol w="900835">
                  <a:extLst>
                    <a:ext uri="{9D8B030D-6E8A-4147-A177-3AD203B41FA5}">
                      <a16:colId xmlns:a16="http://schemas.microsoft.com/office/drawing/2014/main" val="20003"/>
                    </a:ext>
                  </a:extLst>
                </a:gridCol>
              </a:tblGrid>
              <a:tr h="296478">
                <a:tc>
                  <a:txBody>
                    <a:bodyPr/>
                    <a:lstStyle/>
                    <a:p>
                      <a:pPr algn="ctr"/>
                      <a:r>
                        <a:rPr lang="en-AU" sz="900" dirty="0">
                          <a:solidFill>
                            <a:schemeClr val="tx1"/>
                          </a:solidFill>
                          <a:latin typeface="Arial" panose="020B0604020202020204" pitchFamily="34" charset="0"/>
                          <a:cs typeface="Arial" panose="020B0604020202020204" pitchFamily="34" charset="0"/>
                        </a:rPr>
                        <a:t>Indicator</a:t>
                      </a:r>
                    </a:p>
                  </a:txBody>
                  <a:tcPr marL="78203" marR="78203" marT="39090" marB="39090"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E4E5E3"/>
                    </a:solidFill>
                  </a:tcPr>
                </a:tc>
                <a:tc gridSpan="3">
                  <a:txBody>
                    <a:bodyPr/>
                    <a:lstStyle/>
                    <a:p>
                      <a:pPr algn="ctr"/>
                      <a:r>
                        <a:rPr lang="en-AU" sz="900" dirty="0">
                          <a:solidFill>
                            <a:schemeClr val="tx1"/>
                          </a:solidFill>
                          <a:latin typeface="Arial" panose="020B0604020202020204" pitchFamily="34" charset="0"/>
                          <a:cs typeface="Arial" panose="020B0604020202020204" pitchFamily="34" charset="0"/>
                        </a:rPr>
                        <a:t>Thresholds</a:t>
                      </a:r>
                    </a:p>
                  </a:txBody>
                  <a:tcPr marL="78203" marR="78203" marT="39090" marB="39090"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E4E5E3"/>
                    </a:solidFill>
                  </a:tcPr>
                </a:tc>
                <a:tc hMerge="1">
                  <a:txBody>
                    <a:bodyPr/>
                    <a:lstStyle/>
                    <a:p>
                      <a:endParaRPr lang="en-AU" sz="1100" dirty="0">
                        <a:solidFill>
                          <a:schemeClr val="tx2"/>
                        </a:solidFill>
                        <a:latin typeface="EYInterstate Light" panose="02000506000000020004" pitchFamily="2" charset="0"/>
                      </a:endParaRPr>
                    </a:p>
                  </a:txBody>
                  <a:tcPr/>
                </a:tc>
                <a:tc hMerge="1">
                  <a:txBody>
                    <a:bodyPr/>
                    <a:lstStyle/>
                    <a:p>
                      <a:endParaRPr lang="en-AU" sz="1100" dirty="0">
                        <a:solidFill>
                          <a:schemeClr val="tx2"/>
                        </a:solidFill>
                        <a:latin typeface="EYInterstate Light" panose="02000506000000020004" pitchFamily="2" charset="0"/>
                      </a:endParaRPr>
                    </a:p>
                  </a:txBody>
                  <a:tcPr/>
                </a:tc>
                <a:extLst>
                  <a:ext uri="{0D108BD9-81ED-4DB2-BD59-A6C34878D82A}">
                    <a16:rowId xmlns:a16="http://schemas.microsoft.com/office/drawing/2014/main" val="10000"/>
                  </a:ext>
                </a:extLst>
              </a:tr>
              <a:tr h="5058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i="0" kern="0" baseline="0" noProof="0" dirty="0">
                          <a:solidFill>
                            <a:schemeClr val="tx1"/>
                          </a:solidFill>
                          <a:latin typeface="Arial" panose="020B0604020202020204" pitchFamily="34" charset="0"/>
                          <a:ea typeface="+mn-ea"/>
                          <a:cs typeface="Arial" panose="020B0604020202020204" pitchFamily="34" charset="0"/>
                        </a:rPr>
                        <a:t>Annual expenditure on service delivery </a:t>
                      </a:r>
                      <a:endParaRPr lang="en-AU" sz="900" dirty="0">
                        <a:solidFill>
                          <a:schemeClr val="tx1"/>
                        </a:solidFill>
                        <a:latin typeface="Arial" panose="020B0604020202020204" pitchFamily="34" charset="0"/>
                        <a:cs typeface="Arial" panose="020B0604020202020204" pitchFamily="34" charset="0"/>
                      </a:endParaRPr>
                    </a:p>
                  </a:txBody>
                  <a:tcPr marL="78203" marR="78203" marT="39090" marB="39090"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900" dirty="0">
                          <a:latin typeface="Arial" panose="020B0604020202020204" pitchFamily="34" charset="0"/>
                          <a:cs typeface="Arial" panose="020B0604020202020204" pitchFamily="34" charset="0"/>
                        </a:rPr>
                        <a:t>Exceed budget by 10%</a:t>
                      </a:r>
                    </a:p>
                  </a:txBody>
                  <a:tcPr marL="78203" marR="78203" marT="39090" marB="39090"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95CB89"/>
                    </a:solidFill>
                  </a:tcPr>
                </a:tc>
                <a:tc>
                  <a:txBody>
                    <a:bodyPr/>
                    <a:lstStyle/>
                    <a:p>
                      <a:pPr algn="ctr"/>
                      <a:r>
                        <a:rPr lang="en-AU" sz="900" dirty="0">
                          <a:latin typeface="Arial" panose="020B0604020202020204" pitchFamily="34" charset="0"/>
                          <a:cs typeface="Arial" panose="020B0604020202020204" pitchFamily="34" charset="0"/>
                        </a:rPr>
                        <a:t>Exceed budget by 20%</a:t>
                      </a:r>
                    </a:p>
                  </a:txBody>
                  <a:tcPr marL="78203" marR="78203" marT="39090" marB="39090"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AU" sz="900" dirty="0">
                          <a:latin typeface="Arial" panose="020B0604020202020204" pitchFamily="34" charset="0"/>
                          <a:cs typeface="Arial" panose="020B0604020202020204" pitchFamily="34" charset="0"/>
                        </a:rPr>
                        <a:t>Exceed budget by 30%</a:t>
                      </a:r>
                    </a:p>
                  </a:txBody>
                  <a:tcPr marL="78203" marR="78203" marT="39090" marB="39090"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F04C3E"/>
                    </a:solidFill>
                  </a:tcPr>
                </a:tc>
                <a:extLst>
                  <a:ext uri="{0D108BD9-81ED-4DB2-BD59-A6C34878D82A}">
                    <a16:rowId xmlns:a16="http://schemas.microsoft.com/office/drawing/2014/main" val="10001"/>
                  </a:ext>
                </a:extLst>
              </a:tr>
              <a:tr h="626749">
                <a:tc>
                  <a:txBody>
                    <a:bodyPr/>
                    <a:lstStyle/>
                    <a:p>
                      <a:pPr marL="0" algn="l" defTabSz="914400" rtl="0" eaLnBrk="1" latinLnBrk="0" hangingPunct="1"/>
                      <a:r>
                        <a:rPr lang="en-AU" sz="900" i="0" kern="0" dirty="0">
                          <a:solidFill>
                            <a:schemeClr val="tx1"/>
                          </a:solidFill>
                          <a:latin typeface="Arial" panose="020B0604020202020204" pitchFamily="34" charset="0"/>
                          <a:ea typeface="+mn-ea"/>
                          <a:cs typeface="Arial" panose="020B0604020202020204" pitchFamily="34" charset="0"/>
                        </a:rPr>
                        <a:t>Category 1 targets </a:t>
                      </a:r>
                      <a:endParaRPr lang="en-AU" sz="900" kern="1200" dirty="0">
                        <a:solidFill>
                          <a:schemeClr val="tx1"/>
                        </a:solidFill>
                        <a:latin typeface="Arial" panose="020B0604020202020204" pitchFamily="34" charset="0"/>
                        <a:ea typeface="+mn-ea"/>
                        <a:cs typeface="Arial" panose="020B0604020202020204" pitchFamily="34" charset="0"/>
                      </a:endParaRPr>
                    </a:p>
                  </a:txBody>
                  <a:tcPr marL="78203" marR="78203" marT="39090" marB="39090"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900" dirty="0">
                          <a:latin typeface="Arial" panose="020B0604020202020204" pitchFamily="34" charset="0"/>
                          <a:cs typeface="Arial" panose="020B0604020202020204" pitchFamily="34" charset="0"/>
                        </a:rPr>
                        <a:t>98% of  patients treated on time</a:t>
                      </a:r>
                    </a:p>
                  </a:txBody>
                  <a:tcPr marL="78203" marR="78203" marT="39090" marB="39090"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95CB89"/>
                    </a:solidFill>
                  </a:tcPr>
                </a:tc>
                <a:tc>
                  <a:txBody>
                    <a:bodyPr/>
                    <a:lstStyle/>
                    <a:p>
                      <a:pPr algn="ctr"/>
                      <a:r>
                        <a:rPr lang="en-AU" sz="900" dirty="0">
                          <a:latin typeface="Arial" panose="020B0604020202020204" pitchFamily="34" charset="0"/>
                          <a:cs typeface="Arial" panose="020B0604020202020204" pitchFamily="34" charset="0"/>
                        </a:rPr>
                        <a:t>95% of patients treated on time</a:t>
                      </a:r>
                    </a:p>
                  </a:txBody>
                  <a:tcPr marL="78203" marR="78203" marT="39090" marB="39090"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AU" sz="900" dirty="0">
                          <a:latin typeface="Arial" panose="020B0604020202020204" pitchFamily="34" charset="0"/>
                          <a:cs typeface="Arial" panose="020B0604020202020204" pitchFamily="34" charset="0"/>
                        </a:rPr>
                        <a:t>90% of patients treated on time</a:t>
                      </a:r>
                    </a:p>
                  </a:txBody>
                  <a:tcPr marL="78203" marR="78203" marT="39090" marB="39090"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F04C3E"/>
                    </a:solidFill>
                  </a:tcPr>
                </a:tc>
                <a:extLst>
                  <a:ext uri="{0D108BD9-81ED-4DB2-BD59-A6C34878D82A}">
                    <a16:rowId xmlns:a16="http://schemas.microsoft.com/office/drawing/2014/main" val="10002"/>
                  </a:ext>
                </a:extLst>
              </a:tr>
              <a:tr h="612444">
                <a:tc>
                  <a:txBody>
                    <a:bodyPr/>
                    <a:lstStyle/>
                    <a:p>
                      <a:pPr marL="0" algn="l" defTabSz="914400" rtl="0" eaLnBrk="1" latinLnBrk="0" hangingPunct="1"/>
                      <a:r>
                        <a:rPr lang="en-AU" sz="900" i="0" kern="0" dirty="0">
                          <a:solidFill>
                            <a:schemeClr val="tx1"/>
                          </a:solidFill>
                          <a:latin typeface="Arial" panose="020B0604020202020204" pitchFamily="34" charset="0"/>
                          <a:ea typeface="+mn-ea"/>
                          <a:cs typeface="Arial" panose="020B0604020202020204" pitchFamily="34" charset="0"/>
                        </a:rPr>
                        <a:t> Patient experience surveys</a:t>
                      </a:r>
                      <a:endParaRPr lang="en-AU" sz="900" dirty="0">
                        <a:solidFill>
                          <a:schemeClr val="tx1"/>
                        </a:solidFill>
                        <a:latin typeface="Arial" panose="020B0604020202020204" pitchFamily="34" charset="0"/>
                        <a:cs typeface="Arial" panose="020B0604020202020204" pitchFamily="34" charset="0"/>
                      </a:endParaRPr>
                    </a:p>
                  </a:txBody>
                  <a:tcPr marL="78203" marR="78203" marT="39090" marB="39090"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900" dirty="0">
                          <a:latin typeface="Arial" panose="020B0604020202020204" pitchFamily="34" charset="0"/>
                          <a:cs typeface="Arial" panose="020B0604020202020204" pitchFamily="34" charset="0"/>
                        </a:rPr>
                        <a:t>8% drop in our patients’ rating of experience</a:t>
                      </a:r>
                    </a:p>
                  </a:txBody>
                  <a:tcPr marL="78203" marR="78203" marT="39090" marB="39090"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95CB8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900" dirty="0">
                          <a:latin typeface="Arial" panose="020B0604020202020204" pitchFamily="34" charset="0"/>
                          <a:cs typeface="Arial" panose="020B0604020202020204" pitchFamily="34" charset="0"/>
                        </a:rPr>
                        <a:t>13% drop in our patients’ rating of experience</a:t>
                      </a:r>
                    </a:p>
                  </a:txBody>
                  <a:tcPr marL="78203" marR="78203" marT="39090" marB="39090"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900" dirty="0">
                          <a:latin typeface="Arial" panose="020B0604020202020204" pitchFamily="34" charset="0"/>
                          <a:cs typeface="Arial" panose="020B0604020202020204" pitchFamily="34" charset="0"/>
                        </a:rPr>
                        <a:t>18% drop in our patients’ rating of experience</a:t>
                      </a:r>
                    </a:p>
                  </a:txBody>
                  <a:tcPr marL="78203" marR="78203" marT="39090" marB="39090"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F04C3E"/>
                    </a:solidFill>
                  </a:tcPr>
                </a:tc>
                <a:extLst>
                  <a:ext uri="{0D108BD9-81ED-4DB2-BD59-A6C34878D82A}">
                    <a16:rowId xmlns:a16="http://schemas.microsoft.com/office/drawing/2014/main" val="10003"/>
                  </a:ext>
                </a:extLst>
              </a:tr>
            </a:tbl>
          </a:graphicData>
        </a:graphic>
      </p:graphicFrame>
      <p:sp>
        <p:nvSpPr>
          <p:cNvPr id="23" name="Rectangle 22">
            <a:extLst>
              <a:ext uri="{FF2B5EF4-FFF2-40B4-BE49-F238E27FC236}">
                <a16:creationId xmlns:a16="http://schemas.microsoft.com/office/drawing/2014/main" id="{A250B94F-BE90-8E4B-9725-B5FDBE1D9128}"/>
              </a:ext>
            </a:extLst>
          </p:cNvPr>
          <p:cNvSpPr/>
          <p:nvPr/>
        </p:nvSpPr>
        <p:spPr>
          <a:xfrm>
            <a:off x="250826" y="2857500"/>
            <a:ext cx="4004628" cy="3516313"/>
          </a:xfrm>
          <a:prstGeom prst="rect">
            <a:avLst/>
          </a:prstGeom>
          <a:solidFill>
            <a:schemeClr val="bg1"/>
          </a:solidFill>
          <a:ln w="19811" cap="flat" cmpd="sng">
            <a:solidFill>
              <a:srgbClr val="E4E5E3"/>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600"/>
              </a:spcBef>
              <a:spcAft>
                <a:spcPts val="600"/>
              </a:spcAft>
              <a:buClr>
                <a:srgbClr val="005DAA"/>
              </a:buClr>
              <a:defRPr/>
            </a:pPr>
            <a:r>
              <a:rPr lang="en-AU" sz="950" b="1" dirty="0">
                <a:solidFill>
                  <a:schemeClr val="tx1"/>
                </a:solidFill>
                <a:latin typeface="Arial" panose="020B0604020202020204" pitchFamily="34" charset="0"/>
                <a:cs typeface="Arial" panose="020B0604020202020204" pitchFamily="34" charset="0"/>
              </a:rPr>
              <a:t>We have a low appetite for:</a:t>
            </a:r>
          </a:p>
          <a:p>
            <a:pPr marL="171450" lvl="1" indent="-171450">
              <a:spcAft>
                <a:spcPts val="171"/>
              </a:spcAft>
              <a:buSzPct val="75000"/>
              <a:buFont typeface="Arial" panose="020B0604020202020204" pitchFamily="34" charset="0"/>
              <a:buChar char="•"/>
              <a:defRPr/>
            </a:pPr>
            <a:r>
              <a:rPr lang="en-AU" sz="1000" dirty="0">
                <a:solidFill>
                  <a:srgbClr val="000000"/>
                </a:solidFill>
                <a:latin typeface="Arial" panose="020B0604020202020204" pitchFamily="34" charset="0"/>
                <a:cs typeface="Arial" panose="020B0604020202020204" pitchFamily="34" charset="0"/>
              </a:rPr>
              <a:t>Failure to meet clinical healthcare and quality targets including National Elective Surgery Targets</a:t>
            </a:r>
          </a:p>
          <a:p>
            <a:pPr marL="171450" lvl="1" indent="-171450">
              <a:spcAft>
                <a:spcPts val="171"/>
              </a:spcAft>
              <a:buSzPct val="75000"/>
              <a:buFont typeface="Arial" panose="020B0604020202020204" pitchFamily="34" charset="0"/>
              <a:buChar char="•"/>
              <a:defRPr/>
            </a:pPr>
            <a:r>
              <a:rPr lang="en-AU" sz="1000" dirty="0">
                <a:solidFill>
                  <a:srgbClr val="000000"/>
                </a:solidFill>
                <a:latin typeface="Arial" panose="020B0604020202020204" pitchFamily="34" charset="0"/>
                <a:cs typeface="Arial" panose="020B0604020202020204" pitchFamily="34" charset="0"/>
              </a:rPr>
              <a:t>Failure to deliver on formal commitments made to political stakeholders </a:t>
            </a:r>
          </a:p>
          <a:p>
            <a:pPr marL="171450" lvl="1" indent="-171450">
              <a:spcAft>
                <a:spcPts val="171"/>
              </a:spcAft>
              <a:buSzPct val="75000"/>
              <a:buFont typeface="Arial" panose="020B0604020202020204" pitchFamily="34" charset="0"/>
              <a:buChar char="•"/>
              <a:defRPr/>
            </a:pPr>
            <a:r>
              <a:rPr lang="en-AU" sz="1000" dirty="0">
                <a:solidFill>
                  <a:srgbClr val="000000"/>
                </a:solidFill>
                <a:latin typeface="Arial" panose="020B0604020202020204" pitchFamily="34" charset="0"/>
                <a:cs typeface="Arial" panose="020B0604020202020204" pitchFamily="34" charset="0"/>
              </a:rPr>
              <a:t>Losing status as a teaching hospital</a:t>
            </a:r>
          </a:p>
          <a:p>
            <a:pPr marL="171450" lvl="1" indent="-171450">
              <a:spcAft>
                <a:spcPts val="171"/>
              </a:spcAft>
              <a:buSzPct val="75000"/>
              <a:buFont typeface="Arial" panose="020B0604020202020204" pitchFamily="34" charset="0"/>
              <a:buChar char="•"/>
              <a:defRPr/>
            </a:pPr>
            <a:r>
              <a:rPr lang="en-AU" sz="1000" dirty="0">
                <a:solidFill>
                  <a:srgbClr val="000000"/>
                </a:solidFill>
                <a:latin typeface="Arial" panose="020B0604020202020204" pitchFamily="34" charset="0"/>
                <a:cs typeface="Arial" panose="020B0604020202020204" pitchFamily="34" charset="0"/>
              </a:rPr>
              <a:t>Embarking on initiatives without detailed consultation with the government to understand expectations and tolerances</a:t>
            </a:r>
          </a:p>
          <a:p>
            <a:pPr marL="171450" lvl="1" indent="-171450">
              <a:spcAft>
                <a:spcPts val="171"/>
              </a:spcAft>
              <a:buSzPct val="75000"/>
              <a:buFont typeface="Arial" panose="020B0604020202020204" pitchFamily="34" charset="0"/>
              <a:buChar char="•"/>
              <a:defRPr/>
            </a:pPr>
            <a:r>
              <a:rPr lang="en-AU" sz="1000" dirty="0">
                <a:solidFill>
                  <a:srgbClr val="000000"/>
                </a:solidFill>
                <a:latin typeface="Arial" panose="020B0604020202020204" pitchFamily="34" charset="0"/>
                <a:cs typeface="Arial" panose="020B0604020202020204" pitchFamily="34" charset="0"/>
              </a:rPr>
              <a:t>Closing facilities and ending services without public consultation </a:t>
            </a:r>
          </a:p>
          <a:p>
            <a:pPr marL="0" lvl="1">
              <a:spcAft>
                <a:spcPts val="171"/>
              </a:spcAft>
              <a:buSzPct val="75000"/>
              <a:defRPr/>
            </a:pPr>
            <a:endParaRPr lang="en-AU" sz="950" b="1" dirty="0">
              <a:solidFill>
                <a:schemeClr val="tx1"/>
              </a:solidFill>
              <a:latin typeface="Arial" panose="020B0604020202020204" pitchFamily="34" charset="0"/>
              <a:cs typeface="Arial" panose="020B0604020202020204" pitchFamily="34" charset="0"/>
            </a:endParaRPr>
          </a:p>
          <a:p>
            <a:pPr marL="0" lvl="1">
              <a:spcAft>
                <a:spcPts val="171"/>
              </a:spcAft>
              <a:buSzPct val="75000"/>
              <a:defRPr/>
            </a:pPr>
            <a:r>
              <a:rPr lang="en-AU" sz="950" b="1" dirty="0">
                <a:solidFill>
                  <a:schemeClr val="tx1"/>
                </a:solidFill>
                <a:latin typeface="Arial" panose="020B0604020202020204" pitchFamily="34" charset="0"/>
                <a:cs typeface="Arial" panose="020B0604020202020204" pitchFamily="34" charset="0"/>
              </a:rPr>
              <a:t>We have a higher appetite for:</a:t>
            </a:r>
          </a:p>
          <a:p>
            <a:pPr marL="171450" indent="-171450">
              <a:spcAft>
                <a:spcPts val="171"/>
              </a:spcAft>
              <a:buSzPct val="75000"/>
              <a:buFont typeface="Arial" panose="020B0604020202020204" pitchFamily="34" charset="0"/>
              <a:buChar char="•"/>
              <a:defRPr/>
            </a:pPr>
            <a:r>
              <a:rPr lang="en-AU" sz="1000" dirty="0">
                <a:solidFill>
                  <a:srgbClr val="000000"/>
                </a:solidFill>
                <a:latin typeface="Arial" panose="020B0604020202020204" pitchFamily="34" charset="0"/>
                <a:cs typeface="Arial" panose="020B0604020202020204" pitchFamily="34" charset="0"/>
              </a:rPr>
              <a:t>Exceeding budget to enable delivery of improved health outcomes for the population</a:t>
            </a:r>
          </a:p>
          <a:p>
            <a:pPr marL="171450" indent="-171450">
              <a:spcAft>
                <a:spcPts val="171"/>
              </a:spcAft>
              <a:buSzPct val="75000"/>
              <a:buFont typeface="Arial" panose="020B0604020202020204" pitchFamily="34" charset="0"/>
              <a:buChar char="•"/>
              <a:defRPr/>
            </a:pPr>
            <a:r>
              <a:rPr lang="en-AU" sz="1000" dirty="0">
                <a:solidFill>
                  <a:srgbClr val="000000"/>
                </a:solidFill>
                <a:latin typeface="Arial" panose="020B0604020202020204" pitchFamily="34" charset="0"/>
                <a:cs typeface="Arial" panose="020B0604020202020204" pitchFamily="34" charset="0"/>
              </a:rPr>
              <a:t>Some negative media attention in relation to provision of quality healthcare and pursuit of population health initiatives</a:t>
            </a:r>
          </a:p>
          <a:p>
            <a:pPr marL="171450" indent="-171450">
              <a:spcAft>
                <a:spcPts val="171"/>
              </a:spcAft>
              <a:buFont typeface="Arial" panose="020B0604020202020204" pitchFamily="34" charset="0"/>
              <a:buChar char="•"/>
              <a:defRPr/>
            </a:pPr>
            <a:r>
              <a:rPr lang="en-US" sz="1000" dirty="0">
                <a:solidFill>
                  <a:srgbClr val="000000"/>
                </a:solidFill>
                <a:latin typeface="Arial" panose="020B0604020202020204" pitchFamily="34" charset="0"/>
                <a:cs typeface="Arial" panose="020B0604020202020204" pitchFamily="34" charset="0"/>
              </a:rPr>
              <a:t>A drop of in our patients’ rating of their experience</a:t>
            </a:r>
          </a:p>
        </p:txBody>
      </p:sp>
      <p:sp>
        <p:nvSpPr>
          <p:cNvPr id="24" name="TextBox 7">
            <a:extLst>
              <a:ext uri="{FF2B5EF4-FFF2-40B4-BE49-F238E27FC236}">
                <a16:creationId xmlns:a16="http://schemas.microsoft.com/office/drawing/2014/main" id="{C5DB4543-AFD9-3941-B5B7-5811466C5B24}"/>
              </a:ext>
            </a:extLst>
          </p:cNvPr>
          <p:cNvSpPr txBox="1">
            <a:spLocks noChangeArrowheads="1"/>
          </p:cNvSpPr>
          <p:nvPr/>
        </p:nvSpPr>
        <p:spPr bwMode="auto">
          <a:xfrm>
            <a:off x="5073809" y="2278912"/>
            <a:ext cx="3905885" cy="103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31276" rIns="0" bIns="0">
            <a:spAutoFit/>
          </a:bodyPr>
          <a:lstStyle>
            <a:lvl1pPr marL="342900" indent="-342900">
              <a:defRPr>
                <a:solidFill>
                  <a:schemeClr val="tx1"/>
                </a:solidFill>
                <a:latin typeface="Arial" panose="020B0604020202020204" pitchFamily="34" charset="0"/>
              </a:defRPr>
            </a:lvl1pPr>
            <a:lvl2pPr marL="182563" indent="-182563">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a:spcAft>
                <a:spcPts val="600"/>
              </a:spcAft>
              <a:buSzPct val="75000"/>
              <a:buFont typeface="Arial" panose="020B0604020202020204" pitchFamily="34" charset="0"/>
              <a:buChar char="•"/>
            </a:pPr>
            <a:r>
              <a:rPr lang="en-AU" altLang="en-US" sz="1000" dirty="0">
                <a:cs typeface="Arial" panose="020B0604020202020204" pitchFamily="34" charset="0"/>
              </a:rPr>
              <a:t>Patients receive inadequate clinical care in any part of the hospital. </a:t>
            </a:r>
          </a:p>
          <a:p>
            <a:pPr lvl="1">
              <a:spcAft>
                <a:spcPts val="600"/>
              </a:spcAft>
              <a:buSzPct val="75000"/>
              <a:buFont typeface="Arial" panose="020B0604020202020204" pitchFamily="34" charset="0"/>
              <a:buChar char="•"/>
            </a:pPr>
            <a:r>
              <a:rPr lang="en-AU" altLang="en-US" sz="1000" dirty="0">
                <a:cs typeface="Arial" panose="020B0604020202020204" pitchFamily="34" charset="0"/>
              </a:rPr>
              <a:t>Property, plant and equipment can’t support objectives. </a:t>
            </a:r>
          </a:p>
          <a:p>
            <a:pPr lvl="1">
              <a:spcAft>
                <a:spcPts val="600"/>
              </a:spcAft>
              <a:buSzPct val="75000"/>
              <a:buFont typeface="Arial" panose="020B0604020202020204" pitchFamily="34" charset="0"/>
              <a:buChar char="•"/>
            </a:pPr>
            <a:r>
              <a:rPr lang="en-AU" altLang="en-US" sz="1000" dirty="0">
                <a:cs typeface="Arial" panose="020B0604020202020204" pitchFamily="34" charset="0"/>
              </a:rPr>
              <a:t>The reputation of the hospital as a research institution suffers. </a:t>
            </a:r>
          </a:p>
          <a:p>
            <a:pPr lvl="1">
              <a:spcAft>
                <a:spcPts val="600"/>
              </a:spcAft>
              <a:buSzPct val="75000"/>
              <a:buFont typeface="Arial" panose="020B0604020202020204" pitchFamily="34" charset="0"/>
              <a:buChar char="•"/>
            </a:pPr>
            <a:r>
              <a:rPr lang="en-AU" altLang="en-US" sz="1000" dirty="0">
                <a:cs typeface="Arial" panose="020B0604020202020204" pitchFamily="34" charset="0"/>
              </a:rPr>
              <a:t>ICT infrastructure cannot meet service delivery requirements.</a:t>
            </a:r>
          </a:p>
        </p:txBody>
      </p:sp>
      <p:sp>
        <p:nvSpPr>
          <p:cNvPr id="25" name="Rectangle 24">
            <a:extLst>
              <a:ext uri="{FF2B5EF4-FFF2-40B4-BE49-F238E27FC236}">
                <a16:creationId xmlns:a16="http://schemas.microsoft.com/office/drawing/2014/main" id="{5EC712A9-07B9-CC4D-AC6F-A3E31DAC5C4A}"/>
              </a:ext>
            </a:extLst>
          </p:cNvPr>
          <p:cNvSpPr/>
          <p:nvPr/>
        </p:nvSpPr>
        <p:spPr>
          <a:xfrm>
            <a:off x="250825" y="2734617"/>
            <a:ext cx="4006215" cy="301625"/>
          </a:xfrm>
          <a:prstGeom prst="rect">
            <a:avLst/>
          </a:prstGeom>
          <a:solidFill>
            <a:srgbClr val="E4E5E3"/>
          </a:solidFill>
          <a:ln w="19811">
            <a:solidFill>
              <a:srgbClr val="E4E5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026" b="1" dirty="0">
                <a:solidFill>
                  <a:schemeClr val="tx1"/>
                </a:solidFill>
                <a:latin typeface="Arial" panose="020B0604020202020204" pitchFamily="34" charset="0"/>
                <a:cs typeface="Arial" panose="020B0604020202020204" pitchFamily="34" charset="0"/>
              </a:rPr>
              <a:t>Risk appetite</a:t>
            </a:r>
          </a:p>
        </p:txBody>
      </p:sp>
      <p:sp>
        <p:nvSpPr>
          <p:cNvPr id="26" name="Freeform 487">
            <a:extLst>
              <a:ext uri="{FF2B5EF4-FFF2-40B4-BE49-F238E27FC236}">
                <a16:creationId xmlns:a16="http://schemas.microsoft.com/office/drawing/2014/main" id="{3A63F98B-67D2-9A45-B818-BBB5306D5023}"/>
              </a:ext>
            </a:extLst>
          </p:cNvPr>
          <p:cNvSpPr/>
          <p:nvPr/>
        </p:nvSpPr>
        <p:spPr>
          <a:xfrm>
            <a:off x="262890" y="1768624"/>
            <a:ext cx="584123" cy="896098"/>
          </a:xfrm>
          <a:custGeom>
            <a:avLst/>
            <a:gdLst/>
            <a:ahLst/>
            <a:cxnLst/>
            <a:rect l="0" t="0" r="0" b="0"/>
            <a:pathLst>
              <a:path w="935736" h="2366771">
                <a:moveTo>
                  <a:pt x="0" y="0"/>
                </a:moveTo>
                <a:lnTo>
                  <a:pt x="467868" y="0"/>
                </a:lnTo>
                <a:lnTo>
                  <a:pt x="935736" y="1183385"/>
                </a:lnTo>
                <a:lnTo>
                  <a:pt x="467868" y="2366771"/>
                </a:lnTo>
                <a:lnTo>
                  <a:pt x="0" y="2366771"/>
                </a:lnTo>
                <a:close/>
              </a:path>
            </a:pathLst>
          </a:custGeom>
          <a:solidFill>
            <a:srgbClr val="E4E5E3"/>
          </a:solidFill>
          <a:ln w="19811">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2635990B-8155-4541-A9A5-5C5893099F09}"/>
              </a:ext>
            </a:extLst>
          </p:cNvPr>
          <p:cNvSpPr/>
          <p:nvPr/>
        </p:nvSpPr>
        <p:spPr>
          <a:xfrm rot="16200000">
            <a:off x="-57539" y="2094400"/>
            <a:ext cx="1150041" cy="250838"/>
          </a:xfrm>
          <a:prstGeom prst="rect">
            <a:avLst/>
          </a:prstGeom>
        </p:spPr>
        <p:txBody>
          <a:bodyPr wrap="square">
            <a:spAutoFit/>
          </a:bodyPr>
          <a:lstStyle/>
          <a:p>
            <a:pPr algn="ctr">
              <a:defRPr/>
            </a:pPr>
            <a:r>
              <a:rPr lang="en-US" sz="1030" b="1" dirty="0">
                <a:latin typeface="Arial" panose="020B0604020202020204" pitchFamily="34" charset="0"/>
                <a:cs typeface="Arial" panose="020B0604020202020204" pitchFamily="34" charset="0"/>
              </a:rPr>
              <a:t>Priority</a:t>
            </a:r>
          </a:p>
        </p:txBody>
      </p:sp>
    </p:spTree>
    <p:extLst>
      <p:ext uri="{BB962C8B-B14F-4D97-AF65-F5344CB8AC3E}">
        <p14:creationId xmlns:p14="http://schemas.microsoft.com/office/powerpoint/2010/main" val="837460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FFB81-38A5-2E4B-A73C-765A83F7C27C}"/>
              </a:ext>
            </a:extLst>
          </p:cNvPr>
          <p:cNvSpPr>
            <a:spLocks noGrp="1"/>
          </p:cNvSpPr>
          <p:nvPr>
            <p:ph type="title"/>
          </p:nvPr>
        </p:nvSpPr>
        <p:spPr/>
        <p:txBody>
          <a:bodyPr/>
          <a:lstStyle/>
          <a:p>
            <a:r>
              <a:rPr lang="en-US" dirty="0"/>
              <a:t>Staying within boundaries and watching the signs</a:t>
            </a:r>
          </a:p>
        </p:txBody>
      </p:sp>
      <p:sp>
        <p:nvSpPr>
          <p:cNvPr id="3" name="Date Placeholder 2">
            <a:extLst>
              <a:ext uri="{FF2B5EF4-FFF2-40B4-BE49-F238E27FC236}">
                <a16:creationId xmlns:a16="http://schemas.microsoft.com/office/drawing/2014/main" id="{546F58B3-C88B-4948-9F61-351703E6FF78}"/>
              </a:ext>
            </a:extLst>
          </p:cNvPr>
          <p:cNvSpPr>
            <a:spLocks noGrp="1"/>
          </p:cNvSpPr>
          <p:nvPr>
            <p:ph type="dt" sz="half" idx="10"/>
          </p:nvPr>
        </p:nvSpPr>
        <p:spPr/>
        <p:txBody>
          <a:bodyPr/>
          <a:lstStyle/>
          <a:p>
            <a:fld id="{258FA011-D958-4A6E-9ED3-C825B2B4757E}" type="datetime6">
              <a:rPr lang="en-AU" smtClean="0"/>
              <a:pPr/>
              <a:t>December 20</a:t>
            </a:fld>
            <a:endParaRPr lang="en-US" dirty="0"/>
          </a:p>
        </p:txBody>
      </p:sp>
      <p:sp>
        <p:nvSpPr>
          <p:cNvPr id="4" name="Slide Number Placeholder 3">
            <a:extLst>
              <a:ext uri="{FF2B5EF4-FFF2-40B4-BE49-F238E27FC236}">
                <a16:creationId xmlns:a16="http://schemas.microsoft.com/office/drawing/2014/main" id="{83715906-4549-1548-8629-05EE73028C54}"/>
              </a:ext>
            </a:extLst>
          </p:cNvPr>
          <p:cNvSpPr>
            <a:spLocks noGrp="1"/>
          </p:cNvSpPr>
          <p:nvPr>
            <p:ph type="sldNum" sz="quarter" idx="11"/>
          </p:nvPr>
        </p:nvSpPr>
        <p:spPr/>
        <p:txBody>
          <a:bodyPr/>
          <a:lstStyle/>
          <a:p>
            <a:fld id="{9133FEE7-2603-AF47-B3CD-D16940FFF175}" type="slidenum">
              <a:rPr lang="en-US" smtClean="0"/>
              <a:pPr/>
              <a:t>2</a:t>
            </a:fld>
            <a:endParaRPr lang="en-US" dirty="0"/>
          </a:p>
        </p:txBody>
      </p:sp>
      <p:sp>
        <p:nvSpPr>
          <p:cNvPr id="5" name="Content Placeholder 4">
            <a:extLst>
              <a:ext uri="{FF2B5EF4-FFF2-40B4-BE49-F238E27FC236}">
                <a16:creationId xmlns:a16="http://schemas.microsoft.com/office/drawing/2014/main" id="{27CC216C-004F-1941-A930-44A6EE4B80DD}"/>
              </a:ext>
            </a:extLst>
          </p:cNvPr>
          <p:cNvSpPr>
            <a:spLocks noGrp="1"/>
          </p:cNvSpPr>
          <p:nvPr>
            <p:ph sz="quarter" idx="12"/>
          </p:nvPr>
        </p:nvSpPr>
        <p:spPr/>
        <p:txBody>
          <a:bodyPr/>
          <a:lstStyle/>
          <a:p>
            <a:r>
              <a:rPr lang="en-US" dirty="0"/>
              <a:t>In its risk appetite statement your </a:t>
            </a:r>
            <a:r>
              <a:rPr lang="en-US" dirty="0" err="1"/>
              <a:t>organisation’s</a:t>
            </a:r>
            <a:r>
              <a:rPr lang="en-US" dirty="0"/>
              <a:t> responsible body states that it has an appetite for certain types and amounts of risk to achieve objectives.</a:t>
            </a:r>
          </a:p>
          <a:p>
            <a:r>
              <a:rPr lang="en-US" dirty="0"/>
              <a:t>That appetite is </a:t>
            </a:r>
            <a:r>
              <a:rPr lang="en-US" i="1" dirty="0"/>
              <a:t>within boundaries</a:t>
            </a:r>
            <a:r>
              <a:rPr lang="en-US" dirty="0"/>
              <a:t>.</a:t>
            </a:r>
          </a:p>
          <a:p>
            <a:r>
              <a:rPr lang="en-US" dirty="0"/>
              <a:t>The executive team will need to </a:t>
            </a:r>
            <a:r>
              <a:rPr lang="en-AU" dirty="0"/>
              <a:t>determine what those boundaries are.</a:t>
            </a:r>
          </a:p>
          <a:p>
            <a:r>
              <a:rPr lang="en-AU" dirty="0"/>
              <a:t>It will also need to monitor the signs that a risk is changing, so that it knows when it is approaching those boundaries.</a:t>
            </a:r>
            <a:endParaRPr lang="en-US" dirty="0"/>
          </a:p>
          <a:p>
            <a:r>
              <a:rPr lang="en-US" dirty="0"/>
              <a:t>There are two tasks here.</a:t>
            </a:r>
          </a:p>
          <a:p>
            <a:pPr marL="342900" indent="-342900">
              <a:buFont typeface="+mj-lt"/>
              <a:buAutoNum type="arabicPeriod"/>
            </a:pPr>
            <a:r>
              <a:rPr lang="en-US" dirty="0"/>
              <a:t>One is to identify what features of its internal and external context indicate that a risk is becoming </a:t>
            </a:r>
            <a:r>
              <a:rPr lang="en-US" b="1" i="1" dirty="0"/>
              <a:t>more</a:t>
            </a:r>
            <a:r>
              <a:rPr lang="en-US" dirty="0"/>
              <a:t> risky</a:t>
            </a:r>
            <a:r>
              <a:rPr lang="en-US" i="1" dirty="0"/>
              <a:t>.</a:t>
            </a:r>
          </a:p>
          <a:p>
            <a:pPr marL="342900" indent="-342900">
              <a:buFont typeface="+mj-lt"/>
              <a:buAutoNum type="arabicPeriod"/>
            </a:pPr>
            <a:r>
              <a:rPr lang="en-US" dirty="0"/>
              <a:t>The other is to draw the line to show decision makers across the </a:t>
            </a:r>
            <a:r>
              <a:rPr lang="en-US" dirty="0" err="1"/>
              <a:t>organisation</a:t>
            </a:r>
            <a:r>
              <a:rPr lang="en-US" dirty="0"/>
              <a:t> where a risk becomes </a:t>
            </a:r>
            <a:r>
              <a:rPr lang="en-US" b="1" i="1" dirty="0"/>
              <a:t>too</a:t>
            </a:r>
            <a:r>
              <a:rPr lang="en-US" dirty="0"/>
              <a:t> risky.</a:t>
            </a:r>
          </a:p>
        </p:txBody>
      </p:sp>
    </p:spTree>
    <p:extLst>
      <p:ext uri="{BB962C8B-B14F-4D97-AF65-F5344CB8AC3E}">
        <p14:creationId xmlns:p14="http://schemas.microsoft.com/office/powerpoint/2010/main" val="955436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FFB81-38A5-2E4B-A73C-765A83F7C27C}"/>
              </a:ext>
            </a:extLst>
          </p:cNvPr>
          <p:cNvSpPr>
            <a:spLocks noGrp="1"/>
          </p:cNvSpPr>
          <p:nvPr>
            <p:ph type="title"/>
          </p:nvPr>
        </p:nvSpPr>
        <p:spPr/>
        <p:txBody>
          <a:bodyPr/>
          <a:lstStyle/>
          <a:p>
            <a:r>
              <a:rPr lang="en-US" dirty="0"/>
              <a:t>Staying within boundaries and watching the signs</a:t>
            </a:r>
          </a:p>
        </p:txBody>
      </p:sp>
      <p:sp>
        <p:nvSpPr>
          <p:cNvPr id="3" name="Date Placeholder 2">
            <a:extLst>
              <a:ext uri="{FF2B5EF4-FFF2-40B4-BE49-F238E27FC236}">
                <a16:creationId xmlns:a16="http://schemas.microsoft.com/office/drawing/2014/main" id="{546F58B3-C88B-4948-9F61-351703E6FF78}"/>
              </a:ext>
            </a:extLst>
          </p:cNvPr>
          <p:cNvSpPr>
            <a:spLocks noGrp="1"/>
          </p:cNvSpPr>
          <p:nvPr>
            <p:ph type="dt" sz="half" idx="10"/>
          </p:nvPr>
        </p:nvSpPr>
        <p:spPr/>
        <p:txBody>
          <a:bodyPr/>
          <a:lstStyle/>
          <a:p>
            <a:fld id="{258FA011-D958-4A6E-9ED3-C825B2B4757E}" type="datetime6">
              <a:rPr lang="en-AU" smtClean="0"/>
              <a:pPr/>
              <a:t>December 20</a:t>
            </a:fld>
            <a:endParaRPr lang="en-US" dirty="0"/>
          </a:p>
        </p:txBody>
      </p:sp>
      <p:sp>
        <p:nvSpPr>
          <p:cNvPr id="4" name="Slide Number Placeholder 3">
            <a:extLst>
              <a:ext uri="{FF2B5EF4-FFF2-40B4-BE49-F238E27FC236}">
                <a16:creationId xmlns:a16="http://schemas.microsoft.com/office/drawing/2014/main" id="{83715906-4549-1548-8629-05EE73028C54}"/>
              </a:ext>
            </a:extLst>
          </p:cNvPr>
          <p:cNvSpPr>
            <a:spLocks noGrp="1"/>
          </p:cNvSpPr>
          <p:nvPr>
            <p:ph type="sldNum" sz="quarter" idx="11"/>
          </p:nvPr>
        </p:nvSpPr>
        <p:spPr/>
        <p:txBody>
          <a:bodyPr/>
          <a:lstStyle/>
          <a:p>
            <a:fld id="{9133FEE7-2603-AF47-B3CD-D16940FFF175}" type="slidenum">
              <a:rPr lang="en-US" smtClean="0"/>
              <a:pPr/>
              <a:t>3</a:t>
            </a:fld>
            <a:endParaRPr lang="en-US" dirty="0"/>
          </a:p>
        </p:txBody>
      </p:sp>
      <p:sp>
        <p:nvSpPr>
          <p:cNvPr id="5" name="Content Placeholder 4">
            <a:extLst>
              <a:ext uri="{FF2B5EF4-FFF2-40B4-BE49-F238E27FC236}">
                <a16:creationId xmlns:a16="http://schemas.microsoft.com/office/drawing/2014/main" id="{27CC216C-004F-1941-A930-44A6EE4B80DD}"/>
              </a:ext>
            </a:extLst>
          </p:cNvPr>
          <p:cNvSpPr>
            <a:spLocks noGrp="1"/>
          </p:cNvSpPr>
          <p:nvPr>
            <p:ph sz="quarter" idx="12"/>
          </p:nvPr>
        </p:nvSpPr>
        <p:spPr/>
        <p:txBody>
          <a:bodyPr/>
          <a:lstStyle/>
          <a:p>
            <a:r>
              <a:rPr lang="en-US" dirty="0"/>
              <a:t>To do this the executive team needs to have a thorough understanding of</a:t>
            </a:r>
          </a:p>
          <a:p>
            <a:pPr marL="285750" indent="-285750">
              <a:buFont typeface="Arial" panose="020B0604020202020204" pitchFamily="34" charset="0"/>
              <a:buChar char="•"/>
            </a:pPr>
            <a:r>
              <a:rPr lang="en-US" dirty="0"/>
              <a:t>what’s changing in its internal and external context</a:t>
            </a:r>
          </a:p>
          <a:p>
            <a:pPr marL="285750" indent="-285750">
              <a:buFont typeface="Arial" panose="020B0604020202020204" pitchFamily="34" charset="0"/>
              <a:buChar char="•"/>
            </a:pPr>
            <a:r>
              <a:rPr lang="en-US" dirty="0"/>
              <a:t>its financial reserves</a:t>
            </a:r>
          </a:p>
          <a:p>
            <a:pPr marL="285750" indent="-285750">
              <a:buFont typeface="Arial" panose="020B0604020202020204" pitchFamily="34" charset="0"/>
              <a:buChar char="•"/>
            </a:pPr>
            <a:r>
              <a:rPr lang="en-US" dirty="0"/>
              <a:t>legislation relevant to the operations of the </a:t>
            </a:r>
            <a:r>
              <a:rPr lang="en-US" dirty="0" err="1"/>
              <a:t>organisation</a:t>
            </a:r>
            <a:endParaRPr lang="en-US" dirty="0"/>
          </a:p>
          <a:p>
            <a:pPr marL="285750" indent="-285750">
              <a:buFont typeface="Arial" panose="020B0604020202020204" pitchFamily="34" charset="0"/>
              <a:buChar char="•"/>
            </a:pPr>
            <a:r>
              <a:rPr lang="en-US" dirty="0"/>
              <a:t>the sensitivities of stakeholders, clients and influencers in their context</a:t>
            </a:r>
          </a:p>
          <a:p>
            <a:pPr marL="285750" indent="-285750">
              <a:buFont typeface="Arial" panose="020B0604020202020204" pitchFamily="34" charset="0"/>
              <a:buChar char="•"/>
            </a:pPr>
            <a:r>
              <a:rPr lang="en-US" dirty="0"/>
              <a:t>factors in the health and safety of employees</a:t>
            </a:r>
          </a:p>
          <a:p>
            <a:pPr marL="285750" indent="-285750">
              <a:buFont typeface="Arial" panose="020B0604020202020204" pitchFamily="34" charset="0"/>
              <a:buChar char="•"/>
            </a:pPr>
            <a:r>
              <a:rPr lang="en-US" dirty="0"/>
              <a:t>factors in the health of the environment, biodiversity and climate.</a:t>
            </a:r>
          </a:p>
          <a:p>
            <a:r>
              <a:rPr lang="en-US" dirty="0"/>
              <a:t>Your executive team also needs to have some insight into the thinking of the responsible body and why it stated its risk appetite in the way that it did. This will help it to home in on meaningful </a:t>
            </a:r>
            <a:r>
              <a:rPr lang="en-US" i="1" dirty="0"/>
              <a:t>quantitative</a:t>
            </a:r>
            <a:r>
              <a:rPr lang="en-US" dirty="0"/>
              <a:t> measures for their </a:t>
            </a:r>
            <a:r>
              <a:rPr lang="en-US" i="1" dirty="0"/>
              <a:t>qualitative</a:t>
            </a:r>
            <a:r>
              <a:rPr lang="en-US" dirty="0"/>
              <a:t> statements.</a:t>
            </a:r>
          </a:p>
        </p:txBody>
      </p:sp>
    </p:spTree>
    <p:extLst>
      <p:ext uri="{BB962C8B-B14F-4D97-AF65-F5344CB8AC3E}">
        <p14:creationId xmlns:p14="http://schemas.microsoft.com/office/powerpoint/2010/main" val="1942180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DBE59-611D-D346-B26C-8D791FD44A46}"/>
              </a:ext>
            </a:extLst>
          </p:cNvPr>
          <p:cNvSpPr>
            <a:spLocks noGrp="1"/>
          </p:cNvSpPr>
          <p:nvPr>
            <p:ph type="title"/>
          </p:nvPr>
        </p:nvSpPr>
        <p:spPr/>
        <p:txBody>
          <a:bodyPr/>
          <a:lstStyle/>
          <a:p>
            <a:r>
              <a:rPr lang="en-US" dirty="0"/>
              <a:t>Within boundaries</a:t>
            </a:r>
          </a:p>
        </p:txBody>
      </p:sp>
      <p:sp>
        <p:nvSpPr>
          <p:cNvPr id="3" name="Date Placeholder 2">
            <a:extLst>
              <a:ext uri="{FF2B5EF4-FFF2-40B4-BE49-F238E27FC236}">
                <a16:creationId xmlns:a16="http://schemas.microsoft.com/office/drawing/2014/main" id="{072948E2-CFDB-EF46-BC6E-2922FA7FBC66}"/>
              </a:ext>
            </a:extLst>
          </p:cNvPr>
          <p:cNvSpPr>
            <a:spLocks noGrp="1"/>
          </p:cNvSpPr>
          <p:nvPr>
            <p:ph type="dt" sz="half" idx="10"/>
          </p:nvPr>
        </p:nvSpPr>
        <p:spPr/>
        <p:txBody>
          <a:bodyPr/>
          <a:lstStyle/>
          <a:p>
            <a:fld id="{258FA011-D958-4A6E-9ED3-C825B2B4757E}" type="datetime6">
              <a:rPr lang="en-AU" smtClean="0"/>
              <a:pPr/>
              <a:t>December 20</a:t>
            </a:fld>
            <a:endParaRPr lang="en-US" dirty="0"/>
          </a:p>
        </p:txBody>
      </p:sp>
      <p:sp>
        <p:nvSpPr>
          <p:cNvPr id="4" name="Slide Number Placeholder 3">
            <a:extLst>
              <a:ext uri="{FF2B5EF4-FFF2-40B4-BE49-F238E27FC236}">
                <a16:creationId xmlns:a16="http://schemas.microsoft.com/office/drawing/2014/main" id="{6F3BD490-5F38-DA40-88BB-B8C3A85F61D0}"/>
              </a:ext>
            </a:extLst>
          </p:cNvPr>
          <p:cNvSpPr>
            <a:spLocks noGrp="1"/>
          </p:cNvSpPr>
          <p:nvPr>
            <p:ph type="sldNum" sz="quarter" idx="11"/>
          </p:nvPr>
        </p:nvSpPr>
        <p:spPr/>
        <p:txBody>
          <a:bodyPr/>
          <a:lstStyle/>
          <a:p>
            <a:fld id="{9133FEE7-2603-AF47-B3CD-D16940FFF175}" type="slidenum">
              <a:rPr lang="en-US" smtClean="0"/>
              <a:pPr/>
              <a:t>4</a:t>
            </a:fld>
            <a:endParaRPr lang="en-US" dirty="0"/>
          </a:p>
        </p:txBody>
      </p:sp>
      <p:sp>
        <p:nvSpPr>
          <p:cNvPr id="5" name="Content Placeholder 4">
            <a:extLst>
              <a:ext uri="{FF2B5EF4-FFF2-40B4-BE49-F238E27FC236}">
                <a16:creationId xmlns:a16="http://schemas.microsoft.com/office/drawing/2014/main" id="{F46558AF-A0E6-F642-A081-2280CA84CB64}"/>
              </a:ext>
            </a:extLst>
          </p:cNvPr>
          <p:cNvSpPr>
            <a:spLocks noGrp="1"/>
          </p:cNvSpPr>
          <p:nvPr>
            <p:ph sz="quarter" idx="12"/>
          </p:nvPr>
        </p:nvSpPr>
        <p:spPr/>
        <p:txBody>
          <a:bodyPr/>
          <a:lstStyle/>
          <a:p>
            <a:pPr marL="0" lvl="3" indent="0">
              <a:buNone/>
            </a:pPr>
            <a:endParaRPr lang="en-AU" dirty="0"/>
          </a:p>
          <a:p>
            <a:pPr marL="0" lvl="3" indent="0">
              <a:buNone/>
            </a:pPr>
            <a:endParaRPr lang="en-AU" dirty="0"/>
          </a:p>
          <a:p>
            <a:endParaRPr lang="en-US" dirty="0"/>
          </a:p>
        </p:txBody>
      </p:sp>
      <p:grpSp>
        <p:nvGrpSpPr>
          <p:cNvPr id="26" name="Group 25">
            <a:extLst>
              <a:ext uri="{FF2B5EF4-FFF2-40B4-BE49-F238E27FC236}">
                <a16:creationId xmlns:a16="http://schemas.microsoft.com/office/drawing/2014/main" id="{ACFB3240-DDD0-2341-8D59-D489E285C333}"/>
              </a:ext>
            </a:extLst>
          </p:cNvPr>
          <p:cNvGrpSpPr/>
          <p:nvPr/>
        </p:nvGrpSpPr>
        <p:grpSpPr>
          <a:xfrm>
            <a:off x="864090" y="3324549"/>
            <a:ext cx="7386652" cy="2532881"/>
            <a:chOff x="864090" y="3324549"/>
            <a:chExt cx="7386652" cy="2532881"/>
          </a:xfrm>
        </p:grpSpPr>
        <p:grpSp>
          <p:nvGrpSpPr>
            <p:cNvPr id="10" name="Group 9">
              <a:extLst>
                <a:ext uri="{FF2B5EF4-FFF2-40B4-BE49-F238E27FC236}">
                  <a16:creationId xmlns:a16="http://schemas.microsoft.com/office/drawing/2014/main" id="{FFFB7FF8-E14B-D343-9180-ECD4DE099898}"/>
                </a:ext>
              </a:extLst>
            </p:cNvPr>
            <p:cNvGrpSpPr/>
            <p:nvPr/>
          </p:nvGrpSpPr>
          <p:grpSpPr>
            <a:xfrm>
              <a:off x="864090" y="3489001"/>
              <a:ext cx="7386652" cy="862019"/>
              <a:chOff x="1227942" y="3565294"/>
              <a:chExt cx="7386652" cy="428930"/>
            </a:xfrm>
          </p:grpSpPr>
          <p:sp>
            <p:nvSpPr>
              <p:cNvPr id="7" name="Rectangle 6">
                <a:extLst>
                  <a:ext uri="{FF2B5EF4-FFF2-40B4-BE49-F238E27FC236}">
                    <a16:creationId xmlns:a16="http://schemas.microsoft.com/office/drawing/2014/main" id="{805540B1-7A88-9647-9E4A-7D2842B84F02}"/>
                  </a:ext>
                </a:extLst>
              </p:cNvPr>
              <p:cNvSpPr/>
              <p:nvPr/>
            </p:nvSpPr>
            <p:spPr>
              <a:xfrm>
                <a:off x="1227942" y="3565294"/>
                <a:ext cx="3486790" cy="42893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Pursue the </a:t>
                </a:r>
                <a:r>
                  <a:rPr lang="en-US" sz="1000" dirty="0" err="1"/>
                  <a:t>organisation’s</a:t>
                </a:r>
                <a:r>
                  <a:rPr lang="en-US" sz="1000" dirty="0"/>
                  <a:t> objectives</a:t>
                </a:r>
              </a:p>
              <a:p>
                <a:pPr algn="ctr"/>
                <a:r>
                  <a:rPr lang="en-US" sz="1000" dirty="0"/>
                  <a:t>Monitor the effectiveness of controls</a:t>
                </a:r>
              </a:p>
            </p:txBody>
          </p:sp>
          <p:sp>
            <p:nvSpPr>
              <p:cNvPr id="8" name="Rectangle 7">
                <a:extLst>
                  <a:ext uri="{FF2B5EF4-FFF2-40B4-BE49-F238E27FC236}">
                    <a16:creationId xmlns:a16="http://schemas.microsoft.com/office/drawing/2014/main" id="{B77B167D-A938-0A4A-875A-2BB7926D3793}"/>
                  </a:ext>
                </a:extLst>
              </p:cNvPr>
              <p:cNvSpPr/>
              <p:nvPr/>
            </p:nvSpPr>
            <p:spPr>
              <a:xfrm>
                <a:off x="4714731" y="3565294"/>
                <a:ext cx="1953685" cy="42893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Take steps to modify the risk</a:t>
                </a:r>
              </a:p>
              <a:p>
                <a:pPr algn="ctr"/>
                <a:r>
                  <a:rPr lang="en-US" sz="1000" dirty="0"/>
                  <a:t>Improve controls</a:t>
                </a:r>
              </a:p>
              <a:p>
                <a:pPr algn="ctr"/>
                <a:r>
                  <a:rPr lang="en-US" sz="1000" dirty="0"/>
                  <a:t>OR</a:t>
                </a:r>
              </a:p>
              <a:p>
                <a:pPr algn="ctr"/>
                <a:r>
                  <a:rPr lang="en-US" sz="1000" dirty="0"/>
                  <a:t>Justify that the risk is worth taking</a:t>
                </a:r>
              </a:p>
            </p:txBody>
          </p:sp>
          <p:sp>
            <p:nvSpPr>
              <p:cNvPr id="9" name="Rectangle 8">
                <a:extLst>
                  <a:ext uri="{FF2B5EF4-FFF2-40B4-BE49-F238E27FC236}">
                    <a16:creationId xmlns:a16="http://schemas.microsoft.com/office/drawing/2014/main" id="{0C21128B-6715-BA4A-BC9C-A1A0A24A64EC}"/>
                  </a:ext>
                </a:extLst>
              </p:cNvPr>
              <p:cNvSpPr/>
              <p:nvPr/>
            </p:nvSpPr>
            <p:spPr>
              <a:xfrm>
                <a:off x="6668416" y="3565294"/>
                <a:ext cx="1946178" cy="42893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Act immediately</a:t>
                </a:r>
              </a:p>
              <a:p>
                <a:pPr algn="ctr"/>
                <a:r>
                  <a:rPr lang="en-US" sz="1000" dirty="0"/>
                  <a:t>Report to the responsible body</a:t>
                </a:r>
              </a:p>
            </p:txBody>
          </p:sp>
        </p:grpSp>
        <p:cxnSp>
          <p:nvCxnSpPr>
            <p:cNvPr id="12" name="Straight Connector 11">
              <a:extLst>
                <a:ext uri="{FF2B5EF4-FFF2-40B4-BE49-F238E27FC236}">
                  <a16:creationId xmlns:a16="http://schemas.microsoft.com/office/drawing/2014/main" id="{4B5533B5-A9F8-DD44-8FC8-3E0E7985BB1C}"/>
                </a:ext>
              </a:extLst>
            </p:cNvPr>
            <p:cNvCxnSpPr>
              <a:cxnSpLocks/>
            </p:cNvCxnSpPr>
            <p:nvPr/>
          </p:nvCxnSpPr>
          <p:spPr>
            <a:xfrm>
              <a:off x="4334613" y="3324549"/>
              <a:ext cx="15739" cy="121379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3D15637-23D6-6847-984A-0EA49D0533DF}"/>
                </a:ext>
              </a:extLst>
            </p:cNvPr>
            <p:cNvCxnSpPr>
              <a:cxnSpLocks/>
            </p:cNvCxnSpPr>
            <p:nvPr/>
          </p:nvCxnSpPr>
          <p:spPr>
            <a:xfrm>
              <a:off x="6292340" y="3341250"/>
              <a:ext cx="7506" cy="1197089"/>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Left Brace 5">
              <a:extLst>
                <a:ext uri="{FF2B5EF4-FFF2-40B4-BE49-F238E27FC236}">
                  <a16:creationId xmlns:a16="http://schemas.microsoft.com/office/drawing/2014/main" id="{54D429CD-F161-4841-83CC-AE34E737F15A}"/>
                </a:ext>
              </a:extLst>
            </p:cNvPr>
            <p:cNvSpPr/>
            <p:nvPr/>
          </p:nvSpPr>
          <p:spPr>
            <a:xfrm rot="16200000">
              <a:off x="2408093" y="3031736"/>
              <a:ext cx="382520" cy="3470523"/>
            </a:xfrm>
            <a:prstGeom prst="leftBrace">
              <a:avLst/>
            </a:prstGeom>
            <a:noFill/>
            <a:ln>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8" name="Left Brace 17">
              <a:extLst>
                <a:ext uri="{FF2B5EF4-FFF2-40B4-BE49-F238E27FC236}">
                  <a16:creationId xmlns:a16="http://schemas.microsoft.com/office/drawing/2014/main" id="{C8FA1BF2-F41B-6646-B245-45A9391CF4E6}"/>
                </a:ext>
              </a:extLst>
            </p:cNvPr>
            <p:cNvSpPr/>
            <p:nvPr/>
          </p:nvSpPr>
          <p:spPr>
            <a:xfrm rot="16200000">
              <a:off x="5144705" y="3816336"/>
              <a:ext cx="382520" cy="1901323"/>
            </a:xfrm>
            <a:prstGeom prst="leftBrace">
              <a:avLst/>
            </a:prstGeom>
            <a:noFill/>
            <a:ln>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Left Brace 19">
              <a:extLst>
                <a:ext uri="{FF2B5EF4-FFF2-40B4-BE49-F238E27FC236}">
                  <a16:creationId xmlns:a16="http://schemas.microsoft.com/office/drawing/2014/main" id="{4B43A932-8839-FE40-9372-0E1414970B1F}"/>
                </a:ext>
              </a:extLst>
            </p:cNvPr>
            <p:cNvSpPr/>
            <p:nvPr/>
          </p:nvSpPr>
          <p:spPr>
            <a:xfrm rot="16200000">
              <a:off x="7080483" y="3819810"/>
              <a:ext cx="382520" cy="1901322"/>
            </a:xfrm>
            <a:prstGeom prst="leftBrace">
              <a:avLst/>
            </a:prstGeom>
            <a:noFill/>
            <a:ln>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627349D9-A14D-0D45-ACB4-0C86E792A951}"/>
                </a:ext>
              </a:extLst>
            </p:cNvPr>
            <p:cNvSpPr txBox="1"/>
            <p:nvPr/>
          </p:nvSpPr>
          <p:spPr>
            <a:xfrm>
              <a:off x="1324032" y="4955675"/>
              <a:ext cx="2756256" cy="400110"/>
            </a:xfrm>
            <a:prstGeom prst="rect">
              <a:avLst/>
            </a:prstGeom>
            <a:noFill/>
          </p:spPr>
          <p:txBody>
            <a:bodyPr wrap="square" rtlCol="0">
              <a:spAutoFit/>
            </a:bodyPr>
            <a:lstStyle/>
            <a:p>
              <a:pPr algn="ctr"/>
              <a:r>
                <a:rPr lang="en-US" sz="1000" dirty="0">
                  <a:solidFill>
                    <a:schemeClr val="accent1">
                      <a:lumMod val="75000"/>
                    </a:schemeClr>
                  </a:solidFill>
                </a:rPr>
                <a:t>Monitoring shows that you are taking an acceptable amount of risk</a:t>
              </a:r>
            </a:p>
          </p:txBody>
        </p:sp>
        <p:sp>
          <p:nvSpPr>
            <p:cNvPr id="24" name="TextBox 23">
              <a:extLst>
                <a:ext uri="{FF2B5EF4-FFF2-40B4-BE49-F238E27FC236}">
                  <a16:creationId xmlns:a16="http://schemas.microsoft.com/office/drawing/2014/main" id="{49502A03-FF3A-AB4D-87BD-42D2FC96DAE6}"/>
                </a:ext>
              </a:extLst>
            </p:cNvPr>
            <p:cNvSpPr txBox="1"/>
            <p:nvPr/>
          </p:nvSpPr>
          <p:spPr>
            <a:xfrm>
              <a:off x="4503019" y="4995656"/>
              <a:ext cx="1649404" cy="861774"/>
            </a:xfrm>
            <a:prstGeom prst="rect">
              <a:avLst/>
            </a:prstGeom>
            <a:noFill/>
          </p:spPr>
          <p:txBody>
            <a:bodyPr wrap="square" rtlCol="0">
              <a:spAutoFit/>
            </a:bodyPr>
            <a:lstStyle/>
            <a:p>
              <a:pPr algn="ctr"/>
              <a:r>
                <a:rPr lang="en-US" sz="1000" dirty="0">
                  <a:solidFill>
                    <a:schemeClr val="accent1">
                      <a:lumMod val="75000"/>
                    </a:schemeClr>
                  </a:solidFill>
                </a:rPr>
                <a:t>Monitoring shows that the risk you are taking is approaching the limits of your responsible body’s risk appetite</a:t>
              </a:r>
            </a:p>
          </p:txBody>
        </p:sp>
        <p:sp>
          <p:nvSpPr>
            <p:cNvPr id="25" name="TextBox 24">
              <a:extLst>
                <a:ext uri="{FF2B5EF4-FFF2-40B4-BE49-F238E27FC236}">
                  <a16:creationId xmlns:a16="http://schemas.microsoft.com/office/drawing/2014/main" id="{61B036FA-6A05-2442-8909-B56CC5D5A614}"/>
                </a:ext>
              </a:extLst>
            </p:cNvPr>
            <p:cNvSpPr txBox="1"/>
            <p:nvPr/>
          </p:nvSpPr>
          <p:spPr>
            <a:xfrm>
              <a:off x="6395193" y="4970562"/>
              <a:ext cx="1681894" cy="707886"/>
            </a:xfrm>
            <a:prstGeom prst="rect">
              <a:avLst/>
            </a:prstGeom>
            <a:noFill/>
          </p:spPr>
          <p:txBody>
            <a:bodyPr wrap="square" rtlCol="0">
              <a:spAutoFit/>
            </a:bodyPr>
            <a:lstStyle/>
            <a:p>
              <a:pPr algn="ctr"/>
              <a:r>
                <a:rPr lang="en-US" sz="1000" dirty="0">
                  <a:solidFill>
                    <a:schemeClr val="accent1">
                      <a:lumMod val="75000"/>
                    </a:schemeClr>
                  </a:solidFill>
                </a:rPr>
                <a:t>Monitoring shows that the risk you are taking is beyond what the responsible body stated was acceptable </a:t>
              </a:r>
            </a:p>
          </p:txBody>
        </p:sp>
      </p:grpSp>
      <p:sp>
        <p:nvSpPr>
          <p:cNvPr id="27" name="TextBox 26">
            <a:extLst>
              <a:ext uri="{FF2B5EF4-FFF2-40B4-BE49-F238E27FC236}">
                <a16:creationId xmlns:a16="http://schemas.microsoft.com/office/drawing/2014/main" id="{2C19BFAC-2888-0A4E-BD53-60CE67EF1B60}"/>
              </a:ext>
            </a:extLst>
          </p:cNvPr>
          <p:cNvSpPr txBox="1"/>
          <p:nvPr/>
        </p:nvSpPr>
        <p:spPr>
          <a:xfrm>
            <a:off x="3199089" y="1852170"/>
            <a:ext cx="2365311" cy="600164"/>
          </a:xfrm>
          <a:prstGeom prst="rect">
            <a:avLst/>
          </a:prstGeom>
          <a:noFill/>
        </p:spPr>
        <p:txBody>
          <a:bodyPr wrap="square" rtlCol="0">
            <a:spAutoFit/>
          </a:bodyPr>
          <a:lstStyle/>
          <a:p>
            <a:pPr algn="r"/>
            <a:r>
              <a:rPr lang="en-US" sz="1100" dirty="0"/>
              <a:t>You are </a:t>
            </a:r>
            <a:r>
              <a:rPr lang="en-US" sz="1100" b="1" i="1" dirty="0"/>
              <a:t>willing</a:t>
            </a:r>
            <a:r>
              <a:rPr lang="en-US" sz="1100" dirty="0"/>
              <a:t> to have your decision makers take, and create, risk up to this line in pursuit of your objectives</a:t>
            </a:r>
          </a:p>
        </p:txBody>
      </p:sp>
      <p:cxnSp>
        <p:nvCxnSpPr>
          <p:cNvPr id="29" name="Straight Arrow Connector 28">
            <a:extLst>
              <a:ext uri="{FF2B5EF4-FFF2-40B4-BE49-F238E27FC236}">
                <a16:creationId xmlns:a16="http://schemas.microsoft.com/office/drawing/2014/main" id="{6F7BA2D0-4AEE-CB47-822B-FD8EFDC6C735}"/>
              </a:ext>
            </a:extLst>
          </p:cNvPr>
          <p:cNvCxnSpPr>
            <a:cxnSpLocks/>
          </p:cNvCxnSpPr>
          <p:nvPr/>
        </p:nvCxnSpPr>
        <p:spPr>
          <a:xfrm>
            <a:off x="5631735" y="2452334"/>
            <a:ext cx="611619" cy="81165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6421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DBE59-611D-D346-B26C-8D791FD44A46}"/>
              </a:ext>
            </a:extLst>
          </p:cNvPr>
          <p:cNvSpPr>
            <a:spLocks noGrp="1"/>
          </p:cNvSpPr>
          <p:nvPr>
            <p:ph type="title"/>
          </p:nvPr>
        </p:nvSpPr>
        <p:spPr/>
        <p:txBody>
          <a:bodyPr/>
          <a:lstStyle/>
          <a:p>
            <a:r>
              <a:rPr lang="en-US" dirty="0"/>
              <a:t>Defining tolerance</a:t>
            </a:r>
          </a:p>
        </p:txBody>
      </p:sp>
      <p:sp>
        <p:nvSpPr>
          <p:cNvPr id="3" name="Date Placeholder 2">
            <a:extLst>
              <a:ext uri="{FF2B5EF4-FFF2-40B4-BE49-F238E27FC236}">
                <a16:creationId xmlns:a16="http://schemas.microsoft.com/office/drawing/2014/main" id="{072948E2-CFDB-EF46-BC6E-2922FA7FBC66}"/>
              </a:ext>
            </a:extLst>
          </p:cNvPr>
          <p:cNvSpPr>
            <a:spLocks noGrp="1"/>
          </p:cNvSpPr>
          <p:nvPr>
            <p:ph type="dt" sz="half" idx="10"/>
          </p:nvPr>
        </p:nvSpPr>
        <p:spPr/>
        <p:txBody>
          <a:bodyPr/>
          <a:lstStyle/>
          <a:p>
            <a:fld id="{258FA011-D958-4A6E-9ED3-C825B2B4757E}" type="datetime6">
              <a:rPr lang="en-AU" smtClean="0"/>
              <a:pPr/>
              <a:t>December 20</a:t>
            </a:fld>
            <a:endParaRPr lang="en-US" dirty="0"/>
          </a:p>
        </p:txBody>
      </p:sp>
      <p:sp>
        <p:nvSpPr>
          <p:cNvPr id="4" name="Slide Number Placeholder 3">
            <a:extLst>
              <a:ext uri="{FF2B5EF4-FFF2-40B4-BE49-F238E27FC236}">
                <a16:creationId xmlns:a16="http://schemas.microsoft.com/office/drawing/2014/main" id="{6F3BD490-5F38-DA40-88BB-B8C3A85F61D0}"/>
              </a:ext>
            </a:extLst>
          </p:cNvPr>
          <p:cNvSpPr>
            <a:spLocks noGrp="1"/>
          </p:cNvSpPr>
          <p:nvPr>
            <p:ph type="sldNum" sz="quarter" idx="11"/>
          </p:nvPr>
        </p:nvSpPr>
        <p:spPr/>
        <p:txBody>
          <a:bodyPr/>
          <a:lstStyle/>
          <a:p>
            <a:fld id="{9133FEE7-2603-AF47-B3CD-D16940FFF175}" type="slidenum">
              <a:rPr lang="en-US" smtClean="0"/>
              <a:pPr/>
              <a:t>5</a:t>
            </a:fld>
            <a:endParaRPr lang="en-US" dirty="0"/>
          </a:p>
        </p:txBody>
      </p:sp>
      <p:sp>
        <p:nvSpPr>
          <p:cNvPr id="5" name="Content Placeholder 4">
            <a:extLst>
              <a:ext uri="{FF2B5EF4-FFF2-40B4-BE49-F238E27FC236}">
                <a16:creationId xmlns:a16="http://schemas.microsoft.com/office/drawing/2014/main" id="{F46558AF-A0E6-F642-A081-2280CA84CB64}"/>
              </a:ext>
            </a:extLst>
          </p:cNvPr>
          <p:cNvSpPr>
            <a:spLocks noGrp="1"/>
          </p:cNvSpPr>
          <p:nvPr>
            <p:ph sz="quarter" idx="12"/>
          </p:nvPr>
        </p:nvSpPr>
        <p:spPr>
          <a:xfrm>
            <a:off x="468000" y="1908000"/>
            <a:ext cx="8208000" cy="4320000"/>
          </a:xfrm>
        </p:spPr>
        <p:txBody>
          <a:bodyPr/>
          <a:lstStyle/>
          <a:p>
            <a:pPr marL="0" lvl="3" indent="0">
              <a:buNone/>
            </a:pPr>
            <a:r>
              <a:rPr lang="en-AU" dirty="0"/>
              <a:t>Your organisation’s </a:t>
            </a:r>
            <a:r>
              <a:rPr lang="en-AU" b="1" dirty="0"/>
              <a:t>tolerance</a:t>
            </a:r>
            <a:r>
              <a:rPr lang="en-AU" dirty="0"/>
              <a:t> is </a:t>
            </a:r>
          </a:p>
          <a:p>
            <a:pPr lvl="5" indent="-288000" algn="ctr"/>
            <a:r>
              <a:rPr lang="en-AU" sz="1400" i="1" dirty="0">
                <a:solidFill>
                  <a:srgbClr val="00639E"/>
                </a:solidFill>
                <a:ea typeface="ＭＳ Ｐゴシック" charset="0"/>
                <a:cs typeface="Arial" charset="0"/>
              </a:rPr>
              <a:t>the maximum amount of risk your organisation is willing to take, and create, after controls have been put in place, to meet its objectives</a:t>
            </a:r>
          </a:p>
          <a:p>
            <a:pPr marL="0" lvl="3" indent="0">
              <a:buNone/>
            </a:pPr>
            <a:r>
              <a:rPr lang="en-AU" dirty="0"/>
              <a:t>That’s the green and orange zone.</a:t>
            </a:r>
          </a:p>
          <a:p>
            <a:pPr marL="0" lvl="3" indent="0">
              <a:buNone/>
            </a:pPr>
            <a:r>
              <a:rPr lang="en-AU" dirty="0"/>
              <a:t>Note that </a:t>
            </a:r>
          </a:p>
          <a:p>
            <a:pPr lvl="3"/>
            <a:r>
              <a:rPr lang="en-AU" dirty="0"/>
              <a:t>there are two thresholds to pay attention to, which require different action</a:t>
            </a:r>
          </a:p>
          <a:p>
            <a:pPr lvl="3"/>
            <a:r>
              <a:rPr lang="en-AU" dirty="0"/>
              <a:t>monitoring risk is essential.</a:t>
            </a:r>
          </a:p>
          <a:p>
            <a:pPr marL="0" lvl="3" indent="0">
              <a:buNone/>
            </a:pPr>
            <a:endParaRPr lang="en-AU" dirty="0"/>
          </a:p>
          <a:p>
            <a:pPr marL="0" lvl="3" indent="0">
              <a:buNone/>
            </a:pPr>
            <a:endParaRPr lang="en-AU" dirty="0"/>
          </a:p>
          <a:p>
            <a:endParaRPr lang="en-US" dirty="0"/>
          </a:p>
        </p:txBody>
      </p:sp>
    </p:spTree>
    <p:extLst>
      <p:ext uri="{BB962C8B-B14F-4D97-AF65-F5344CB8AC3E}">
        <p14:creationId xmlns:p14="http://schemas.microsoft.com/office/powerpoint/2010/main" val="2799321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33517-08CA-A94B-936D-B9E271AD306A}"/>
              </a:ext>
            </a:extLst>
          </p:cNvPr>
          <p:cNvSpPr>
            <a:spLocks noGrp="1"/>
          </p:cNvSpPr>
          <p:nvPr>
            <p:ph type="title"/>
          </p:nvPr>
        </p:nvSpPr>
        <p:spPr/>
        <p:txBody>
          <a:bodyPr/>
          <a:lstStyle/>
          <a:p>
            <a:r>
              <a:rPr lang="en-US" dirty="0"/>
              <a:t>Key risk indicators</a:t>
            </a:r>
          </a:p>
        </p:txBody>
      </p:sp>
      <p:sp>
        <p:nvSpPr>
          <p:cNvPr id="3" name="Date Placeholder 2">
            <a:extLst>
              <a:ext uri="{FF2B5EF4-FFF2-40B4-BE49-F238E27FC236}">
                <a16:creationId xmlns:a16="http://schemas.microsoft.com/office/drawing/2014/main" id="{61AFD3F6-37F9-CE4D-BDC9-19D06C6024FD}"/>
              </a:ext>
            </a:extLst>
          </p:cNvPr>
          <p:cNvSpPr>
            <a:spLocks noGrp="1"/>
          </p:cNvSpPr>
          <p:nvPr>
            <p:ph type="dt" sz="half" idx="10"/>
          </p:nvPr>
        </p:nvSpPr>
        <p:spPr/>
        <p:txBody>
          <a:bodyPr/>
          <a:lstStyle/>
          <a:p>
            <a:fld id="{258FA011-D958-4A6E-9ED3-C825B2B4757E}" type="datetime6">
              <a:rPr lang="en-AU" smtClean="0"/>
              <a:pPr/>
              <a:t>December 20</a:t>
            </a:fld>
            <a:endParaRPr lang="en-US" dirty="0"/>
          </a:p>
        </p:txBody>
      </p:sp>
      <p:sp>
        <p:nvSpPr>
          <p:cNvPr id="4" name="Slide Number Placeholder 3">
            <a:extLst>
              <a:ext uri="{FF2B5EF4-FFF2-40B4-BE49-F238E27FC236}">
                <a16:creationId xmlns:a16="http://schemas.microsoft.com/office/drawing/2014/main" id="{73F07F7D-E4FE-7B46-A71A-590F23EA433B}"/>
              </a:ext>
            </a:extLst>
          </p:cNvPr>
          <p:cNvSpPr>
            <a:spLocks noGrp="1"/>
          </p:cNvSpPr>
          <p:nvPr>
            <p:ph type="sldNum" sz="quarter" idx="11"/>
          </p:nvPr>
        </p:nvSpPr>
        <p:spPr/>
        <p:txBody>
          <a:bodyPr/>
          <a:lstStyle/>
          <a:p>
            <a:fld id="{9133FEE7-2603-AF47-B3CD-D16940FFF175}" type="slidenum">
              <a:rPr lang="en-US" smtClean="0"/>
              <a:pPr/>
              <a:t>6</a:t>
            </a:fld>
            <a:endParaRPr lang="en-US" dirty="0"/>
          </a:p>
        </p:txBody>
      </p:sp>
      <p:sp>
        <p:nvSpPr>
          <p:cNvPr id="5" name="Content Placeholder 4">
            <a:extLst>
              <a:ext uri="{FF2B5EF4-FFF2-40B4-BE49-F238E27FC236}">
                <a16:creationId xmlns:a16="http://schemas.microsoft.com/office/drawing/2014/main" id="{9A8184E5-7729-6749-B5F6-3CCCA8AAB9C1}"/>
              </a:ext>
            </a:extLst>
          </p:cNvPr>
          <p:cNvSpPr>
            <a:spLocks noGrp="1"/>
          </p:cNvSpPr>
          <p:nvPr>
            <p:ph sz="quarter" idx="12"/>
          </p:nvPr>
        </p:nvSpPr>
        <p:spPr/>
        <p:txBody>
          <a:bodyPr/>
          <a:lstStyle/>
          <a:p>
            <a:r>
              <a:rPr lang="en-US" dirty="0"/>
              <a:t>Remember that risk is dynamic.</a:t>
            </a:r>
          </a:p>
          <a:p>
            <a:r>
              <a:rPr lang="en-US" dirty="0"/>
              <a:t>A risk may increase or decrease as a possible event becomes more or less likely. It can also increase or decrease according to a change in the potential consequences.</a:t>
            </a:r>
          </a:p>
          <a:p>
            <a:r>
              <a:rPr lang="en-US" dirty="0"/>
              <a:t>You need to monitor signs of that change.</a:t>
            </a:r>
          </a:p>
          <a:p>
            <a:endParaRPr lang="en-US" dirty="0"/>
          </a:p>
          <a:p>
            <a:pPr algn="ctr"/>
            <a:r>
              <a:rPr lang="en-US" sz="1400" i="1" dirty="0">
                <a:solidFill>
                  <a:srgbClr val="00639E"/>
                </a:solidFill>
              </a:rPr>
              <a:t>These signs are your key risk indicators</a:t>
            </a:r>
          </a:p>
          <a:p>
            <a:endParaRPr lang="en-US" dirty="0"/>
          </a:p>
          <a:p>
            <a:r>
              <a:rPr lang="en-US" dirty="0"/>
              <a:t>Key risk indicators tell you</a:t>
            </a:r>
          </a:p>
          <a:p>
            <a:pPr marL="285750" indent="-285750">
              <a:buFont typeface="Arial" panose="020B0604020202020204" pitchFamily="34" charset="0"/>
              <a:buChar char="•"/>
            </a:pPr>
            <a:r>
              <a:rPr lang="en-US" dirty="0"/>
              <a:t>when you are approaching the thresholds of tolerance</a:t>
            </a:r>
          </a:p>
          <a:p>
            <a:pPr marL="285750" indent="-285750">
              <a:buFont typeface="Arial" panose="020B0604020202020204" pitchFamily="34" charset="0"/>
              <a:buChar char="•"/>
            </a:pPr>
            <a:r>
              <a:rPr lang="en-US" dirty="0"/>
              <a:t>whether your efforts to control a growing risk have been effective.</a:t>
            </a:r>
          </a:p>
          <a:p>
            <a:endParaRPr lang="en-US" dirty="0"/>
          </a:p>
          <a:p>
            <a:endParaRPr lang="en-US" dirty="0"/>
          </a:p>
        </p:txBody>
      </p:sp>
    </p:spTree>
    <p:extLst>
      <p:ext uri="{BB962C8B-B14F-4D97-AF65-F5344CB8AC3E}">
        <p14:creationId xmlns:p14="http://schemas.microsoft.com/office/powerpoint/2010/main" val="3845309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81C81-25C4-0045-B73F-49D792445E2A}"/>
              </a:ext>
            </a:extLst>
          </p:cNvPr>
          <p:cNvSpPr>
            <a:spLocks noGrp="1"/>
          </p:cNvSpPr>
          <p:nvPr>
            <p:ph type="title"/>
          </p:nvPr>
        </p:nvSpPr>
        <p:spPr/>
        <p:txBody>
          <a:bodyPr/>
          <a:lstStyle/>
          <a:p>
            <a:r>
              <a:rPr lang="en-US" dirty="0"/>
              <a:t>What to watch</a:t>
            </a:r>
          </a:p>
        </p:txBody>
      </p:sp>
      <p:sp>
        <p:nvSpPr>
          <p:cNvPr id="3" name="Date Placeholder 2">
            <a:extLst>
              <a:ext uri="{FF2B5EF4-FFF2-40B4-BE49-F238E27FC236}">
                <a16:creationId xmlns:a16="http://schemas.microsoft.com/office/drawing/2014/main" id="{4BD1A3E0-5F49-B441-9E85-8B0747BD4DB0}"/>
              </a:ext>
            </a:extLst>
          </p:cNvPr>
          <p:cNvSpPr>
            <a:spLocks noGrp="1"/>
          </p:cNvSpPr>
          <p:nvPr>
            <p:ph type="dt" sz="half" idx="10"/>
          </p:nvPr>
        </p:nvSpPr>
        <p:spPr/>
        <p:txBody>
          <a:bodyPr/>
          <a:lstStyle/>
          <a:p>
            <a:fld id="{258FA011-D958-4A6E-9ED3-C825B2B4757E}" type="datetime6">
              <a:rPr lang="en-AU" smtClean="0"/>
              <a:pPr/>
              <a:t>December 20</a:t>
            </a:fld>
            <a:endParaRPr lang="en-US" dirty="0"/>
          </a:p>
        </p:txBody>
      </p:sp>
      <p:sp>
        <p:nvSpPr>
          <p:cNvPr id="4" name="Slide Number Placeholder 3">
            <a:extLst>
              <a:ext uri="{FF2B5EF4-FFF2-40B4-BE49-F238E27FC236}">
                <a16:creationId xmlns:a16="http://schemas.microsoft.com/office/drawing/2014/main" id="{3D03F61B-D573-F140-B93C-A0219A40F9CC}"/>
              </a:ext>
            </a:extLst>
          </p:cNvPr>
          <p:cNvSpPr>
            <a:spLocks noGrp="1"/>
          </p:cNvSpPr>
          <p:nvPr>
            <p:ph type="sldNum" sz="quarter" idx="11"/>
          </p:nvPr>
        </p:nvSpPr>
        <p:spPr/>
        <p:txBody>
          <a:bodyPr/>
          <a:lstStyle/>
          <a:p>
            <a:fld id="{9133FEE7-2603-AF47-B3CD-D16940FFF175}" type="slidenum">
              <a:rPr lang="en-US" smtClean="0"/>
              <a:pPr/>
              <a:t>7</a:t>
            </a:fld>
            <a:endParaRPr lang="en-US" dirty="0"/>
          </a:p>
        </p:txBody>
      </p:sp>
      <p:sp>
        <p:nvSpPr>
          <p:cNvPr id="5" name="Content Placeholder 4">
            <a:extLst>
              <a:ext uri="{FF2B5EF4-FFF2-40B4-BE49-F238E27FC236}">
                <a16:creationId xmlns:a16="http://schemas.microsoft.com/office/drawing/2014/main" id="{387785A3-1A27-9E4F-A10D-74B67E1F685F}"/>
              </a:ext>
            </a:extLst>
          </p:cNvPr>
          <p:cNvSpPr>
            <a:spLocks noGrp="1"/>
          </p:cNvSpPr>
          <p:nvPr>
            <p:ph sz="quarter" idx="12"/>
          </p:nvPr>
        </p:nvSpPr>
        <p:spPr/>
        <p:txBody>
          <a:bodyPr/>
          <a:lstStyle/>
          <a:p>
            <a:r>
              <a:rPr lang="en-US" dirty="0"/>
              <a:t>In monitoring risk you need to look at the causes of events and the range of factors that make them more likely and their consequences more harmful.</a:t>
            </a:r>
          </a:p>
          <a:p>
            <a:r>
              <a:rPr lang="en-US" dirty="0"/>
              <a:t>They are objective and measurable. </a:t>
            </a:r>
          </a:p>
          <a:p>
            <a:r>
              <a:rPr lang="en-US" b="1" dirty="0"/>
              <a:t>Examples</a:t>
            </a:r>
          </a:p>
          <a:p>
            <a:pPr marL="342900" indent="-342900">
              <a:buFont typeface="Arial" panose="020B0604020202020204" pitchFamily="34" charset="0"/>
              <a:buChar char="•"/>
            </a:pPr>
            <a:r>
              <a:rPr lang="en-AU" dirty="0"/>
              <a:t>Forest Fire Management Victoria models bushfire risk </a:t>
            </a:r>
            <a:r>
              <a:rPr lang="en-US" dirty="0"/>
              <a:t>paying attention to </a:t>
            </a:r>
            <a:r>
              <a:rPr lang="en-AU" dirty="0"/>
              <a:t>fuel load, fuel type, topography  and weather. Each of these factors needs to be monitored to understand how the actual risk is changing.</a:t>
            </a:r>
          </a:p>
          <a:p>
            <a:pPr marL="342900" indent="-342900">
              <a:buFont typeface="Arial" panose="020B0604020202020204" pitchFamily="34" charset="0"/>
              <a:buChar char="•"/>
            </a:pPr>
            <a:r>
              <a:rPr lang="en-AU" dirty="0"/>
              <a:t>An organisation must maintain adequate financial reserves to pay for claims expected over a financial period. By monitoring financial indicators and reportable incidents an organisation can manage the risk of not having adequate reserves.</a:t>
            </a:r>
            <a:endParaRPr lang="en-AU" dirty="0">
              <a:highlight>
                <a:srgbClr val="FFFF00"/>
              </a:highlight>
            </a:endParaRPr>
          </a:p>
          <a:p>
            <a:pPr marL="342900" indent="-342900">
              <a:buFont typeface="Arial" panose="020B0604020202020204" pitchFamily="34" charset="0"/>
              <a:buChar char="•"/>
            </a:pPr>
            <a:r>
              <a:rPr lang="en-AU" dirty="0"/>
              <a:t>High staff turnover may be an indicator that your culture is not a supportive or safe place to work. Determine what turnover rates are acceptable and what are a signal to investigate or escalate to the board.</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highlight>
                <a:srgbClr val="FFFF00"/>
              </a:highlight>
            </a:endParaRPr>
          </a:p>
          <a:p>
            <a:endParaRPr lang="en-US" dirty="0"/>
          </a:p>
          <a:p>
            <a:endParaRPr lang="en-US" dirty="0"/>
          </a:p>
          <a:p>
            <a:endParaRPr lang="en-US" dirty="0"/>
          </a:p>
        </p:txBody>
      </p:sp>
    </p:spTree>
    <p:extLst>
      <p:ext uri="{BB962C8B-B14F-4D97-AF65-F5344CB8AC3E}">
        <p14:creationId xmlns:p14="http://schemas.microsoft.com/office/powerpoint/2010/main" val="3937683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E5490-698C-DF49-AA9C-E0990424E5BC}"/>
              </a:ext>
            </a:extLst>
          </p:cNvPr>
          <p:cNvSpPr>
            <a:spLocks noGrp="1"/>
          </p:cNvSpPr>
          <p:nvPr>
            <p:ph type="title"/>
          </p:nvPr>
        </p:nvSpPr>
        <p:spPr/>
        <p:txBody>
          <a:bodyPr/>
          <a:lstStyle/>
          <a:p>
            <a:r>
              <a:rPr lang="en-US" dirty="0"/>
              <a:t>How to use them to manage risk</a:t>
            </a:r>
          </a:p>
        </p:txBody>
      </p:sp>
      <p:sp>
        <p:nvSpPr>
          <p:cNvPr id="3" name="Date Placeholder 2">
            <a:extLst>
              <a:ext uri="{FF2B5EF4-FFF2-40B4-BE49-F238E27FC236}">
                <a16:creationId xmlns:a16="http://schemas.microsoft.com/office/drawing/2014/main" id="{66E057C2-74DD-1D4F-9DE1-4DC68CDB96EC}"/>
              </a:ext>
            </a:extLst>
          </p:cNvPr>
          <p:cNvSpPr>
            <a:spLocks noGrp="1"/>
          </p:cNvSpPr>
          <p:nvPr>
            <p:ph type="dt" sz="half" idx="10"/>
          </p:nvPr>
        </p:nvSpPr>
        <p:spPr/>
        <p:txBody>
          <a:bodyPr/>
          <a:lstStyle/>
          <a:p>
            <a:fld id="{258FA011-D958-4A6E-9ED3-C825B2B4757E}" type="datetime6">
              <a:rPr lang="en-AU" smtClean="0"/>
              <a:pPr/>
              <a:t>December 20</a:t>
            </a:fld>
            <a:endParaRPr lang="en-US" dirty="0"/>
          </a:p>
        </p:txBody>
      </p:sp>
      <p:sp>
        <p:nvSpPr>
          <p:cNvPr id="4" name="Slide Number Placeholder 3">
            <a:extLst>
              <a:ext uri="{FF2B5EF4-FFF2-40B4-BE49-F238E27FC236}">
                <a16:creationId xmlns:a16="http://schemas.microsoft.com/office/drawing/2014/main" id="{7A457FDB-9E95-2243-AA0E-3A2E1774381F}"/>
              </a:ext>
            </a:extLst>
          </p:cNvPr>
          <p:cNvSpPr>
            <a:spLocks noGrp="1"/>
          </p:cNvSpPr>
          <p:nvPr>
            <p:ph type="sldNum" sz="quarter" idx="11"/>
          </p:nvPr>
        </p:nvSpPr>
        <p:spPr/>
        <p:txBody>
          <a:bodyPr/>
          <a:lstStyle/>
          <a:p>
            <a:fld id="{9133FEE7-2603-AF47-B3CD-D16940FFF175}" type="slidenum">
              <a:rPr lang="en-US" smtClean="0"/>
              <a:pPr/>
              <a:t>8</a:t>
            </a:fld>
            <a:endParaRPr lang="en-US" dirty="0"/>
          </a:p>
        </p:txBody>
      </p:sp>
      <p:sp>
        <p:nvSpPr>
          <p:cNvPr id="5" name="Content Placeholder 4">
            <a:extLst>
              <a:ext uri="{FF2B5EF4-FFF2-40B4-BE49-F238E27FC236}">
                <a16:creationId xmlns:a16="http://schemas.microsoft.com/office/drawing/2014/main" id="{4CDF3DD0-A09E-2640-BB55-24541C09CE3A}"/>
              </a:ext>
            </a:extLst>
          </p:cNvPr>
          <p:cNvSpPr>
            <a:spLocks noGrp="1"/>
          </p:cNvSpPr>
          <p:nvPr>
            <p:ph sz="quarter" idx="12"/>
          </p:nvPr>
        </p:nvSpPr>
        <p:spPr/>
        <p:txBody>
          <a:bodyPr/>
          <a:lstStyle/>
          <a:p>
            <a:pPr marL="285750" indent="-285750">
              <a:buFont typeface="Arial" panose="020B0604020202020204" pitchFamily="34" charset="0"/>
              <a:buChar char="•"/>
            </a:pPr>
            <a:r>
              <a:rPr lang="en-US" dirty="0"/>
              <a:t>Make sure they are </a:t>
            </a:r>
            <a:r>
              <a:rPr lang="en-US" i="1" dirty="0"/>
              <a:t>true indicators</a:t>
            </a:r>
            <a:r>
              <a:rPr lang="en-US" dirty="0"/>
              <a:t> that the risk is starting to change and not, for instance, an indication of how the </a:t>
            </a:r>
            <a:r>
              <a:rPr lang="en-US" dirty="0" err="1"/>
              <a:t>organisation</a:t>
            </a:r>
            <a:r>
              <a:rPr lang="en-US" dirty="0"/>
              <a:t> performed.</a:t>
            </a:r>
          </a:p>
          <a:p>
            <a:pPr marL="285750" indent="-285750">
              <a:buFont typeface="Arial" panose="020B0604020202020204" pitchFamily="34" charset="0"/>
              <a:buChar char="•"/>
            </a:pPr>
            <a:r>
              <a:rPr lang="en-US" dirty="0"/>
              <a:t>Make sure you can measure </a:t>
            </a:r>
            <a:r>
              <a:rPr lang="en-US" i="1" dirty="0"/>
              <a:t>how muc</a:t>
            </a:r>
            <a:r>
              <a:rPr lang="en-US" dirty="0"/>
              <a:t>h it changes. Risk indicators are quantitative (unlike risk appetite, which is a qualitative statement).</a:t>
            </a:r>
          </a:p>
          <a:p>
            <a:pPr marL="285750" indent="-285750">
              <a:buFont typeface="Arial" panose="020B0604020202020204" pitchFamily="34" charset="0"/>
              <a:buChar char="•"/>
            </a:pPr>
            <a:r>
              <a:rPr lang="en-US" dirty="0"/>
              <a:t>Make sure you are </a:t>
            </a:r>
            <a:r>
              <a:rPr lang="en-US" i="1" dirty="0"/>
              <a:t>equipped to monitor</a:t>
            </a:r>
            <a:r>
              <a:rPr lang="en-US" dirty="0"/>
              <a:t> change.</a:t>
            </a:r>
          </a:p>
          <a:p>
            <a:pPr marL="285750" indent="-285750">
              <a:buFont typeface="Arial" panose="020B0604020202020204" pitchFamily="34" charset="0"/>
              <a:buChar char="•"/>
            </a:pPr>
            <a:r>
              <a:rPr lang="en-US" dirty="0"/>
              <a:t>Put in place the </a:t>
            </a:r>
            <a:r>
              <a:rPr lang="en-US" i="1" dirty="0"/>
              <a:t>governance</a:t>
            </a:r>
            <a:r>
              <a:rPr lang="en-US" dirty="0"/>
              <a:t> for reporting, escalation and management at the same time as the monitoring techniques and equipment.</a:t>
            </a:r>
          </a:p>
          <a:p>
            <a:pPr marL="285750" indent="-285750">
              <a:buFont typeface="Arial" panose="020B0604020202020204" pitchFamily="34" charset="0"/>
              <a:buChar char="•"/>
            </a:pPr>
            <a:r>
              <a:rPr lang="en-US" dirty="0"/>
              <a:t>Decide in advance </a:t>
            </a:r>
            <a:r>
              <a:rPr lang="en-US" i="1" dirty="0"/>
              <a:t>what action you will take</a:t>
            </a:r>
            <a:r>
              <a:rPr lang="en-US" dirty="0"/>
              <a:t> to manage the risk, if you cross a threshold.</a:t>
            </a:r>
          </a:p>
          <a:p>
            <a:pPr marL="285750" indent="-285750">
              <a:buFont typeface="Arial" panose="020B0604020202020204" pitchFamily="34" charset="0"/>
              <a:buChar char="•"/>
            </a:pPr>
            <a:r>
              <a:rPr lang="en-US" i="1" dirty="0"/>
              <a:t>Monitor</a:t>
            </a:r>
            <a:r>
              <a:rPr lang="en-US" dirty="0"/>
              <a:t> change in the risk indicators.</a:t>
            </a:r>
          </a:p>
          <a:p>
            <a:pPr marL="285750" indent="-285750">
              <a:buFont typeface="Arial" panose="020B0604020202020204" pitchFamily="34" charset="0"/>
              <a:buChar char="•"/>
            </a:pPr>
            <a:r>
              <a:rPr lang="en-US" i="1" dirty="0"/>
              <a:t>Report</a:t>
            </a:r>
            <a:r>
              <a:rPr lang="en-US" dirty="0"/>
              <a:t> significant changes.</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49224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011E-271E-FA43-9DE4-2773EC5D5DB2}"/>
              </a:ext>
            </a:extLst>
          </p:cNvPr>
          <p:cNvSpPr>
            <a:spLocks noGrp="1"/>
          </p:cNvSpPr>
          <p:nvPr>
            <p:ph type="title"/>
          </p:nvPr>
        </p:nvSpPr>
        <p:spPr/>
        <p:txBody>
          <a:bodyPr/>
          <a:lstStyle/>
          <a:p>
            <a:r>
              <a:rPr lang="en-US" dirty="0"/>
              <a:t>Bringing it all together</a:t>
            </a:r>
          </a:p>
        </p:txBody>
      </p:sp>
      <p:sp>
        <p:nvSpPr>
          <p:cNvPr id="3" name="Date Placeholder 2">
            <a:extLst>
              <a:ext uri="{FF2B5EF4-FFF2-40B4-BE49-F238E27FC236}">
                <a16:creationId xmlns:a16="http://schemas.microsoft.com/office/drawing/2014/main" id="{F37D5875-C949-FC4B-A90C-D9198A927584}"/>
              </a:ext>
            </a:extLst>
          </p:cNvPr>
          <p:cNvSpPr>
            <a:spLocks noGrp="1"/>
          </p:cNvSpPr>
          <p:nvPr>
            <p:ph type="dt" sz="half" idx="10"/>
          </p:nvPr>
        </p:nvSpPr>
        <p:spPr/>
        <p:txBody>
          <a:bodyPr/>
          <a:lstStyle/>
          <a:p>
            <a:fld id="{258FA011-D958-4A6E-9ED3-C825B2B4757E}" type="datetime6">
              <a:rPr lang="en-AU" smtClean="0"/>
              <a:pPr/>
              <a:t>December 20</a:t>
            </a:fld>
            <a:endParaRPr lang="en-US" dirty="0"/>
          </a:p>
        </p:txBody>
      </p:sp>
      <p:sp>
        <p:nvSpPr>
          <p:cNvPr id="4" name="Slide Number Placeholder 3">
            <a:extLst>
              <a:ext uri="{FF2B5EF4-FFF2-40B4-BE49-F238E27FC236}">
                <a16:creationId xmlns:a16="http://schemas.microsoft.com/office/drawing/2014/main" id="{A3878A80-26BD-3D44-A988-84A1592AACAE}"/>
              </a:ext>
            </a:extLst>
          </p:cNvPr>
          <p:cNvSpPr>
            <a:spLocks noGrp="1"/>
          </p:cNvSpPr>
          <p:nvPr>
            <p:ph type="sldNum" sz="quarter" idx="11"/>
          </p:nvPr>
        </p:nvSpPr>
        <p:spPr/>
        <p:txBody>
          <a:bodyPr/>
          <a:lstStyle/>
          <a:p>
            <a:fld id="{9133FEE7-2603-AF47-B3CD-D16940FFF175}" type="slidenum">
              <a:rPr lang="en-US" smtClean="0"/>
              <a:pPr/>
              <a:t>9</a:t>
            </a:fld>
            <a:endParaRPr lang="en-US" dirty="0"/>
          </a:p>
        </p:txBody>
      </p:sp>
      <p:sp>
        <p:nvSpPr>
          <p:cNvPr id="17" name="Freeform 486">
            <a:extLst>
              <a:ext uri="{FF2B5EF4-FFF2-40B4-BE49-F238E27FC236}">
                <a16:creationId xmlns:a16="http://schemas.microsoft.com/office/drawing/2014/main" id="{45CE9663-75B6-284E-8A58-3B21EBE37959}"/>
              </a:ext>
            </a:extLst>
          </p:cNvPr>
          <p:cNvSpPr/>
          <p:nvPr/>
        </p:nvSpPr>
        <p:spPr>
          <a:xfrm>
            <a:off x="264478" y="1774974"/>
            <a:ext cx="3992562" cy="889748"/>
          </a:xfrm>
          <a:custGeom>
            <a:avLst/>
            <a:gdLst/>
            <a:ahLst/>
            <a:cxnLst/>
            <a:rect l="0" t="0" r="0" b="0"/>
            <a:pathLst>
              <a:path w="4611624" h="1309116">
                <a:moveTo>
                  <a:pt x="0" y="1309116"/>
                </a:moveTo>
                <a:lnTo>
                  <a:pt x="4611624" y="1309116"/>
                </a:lnTo>
                <a:lnTo>
                  <a:pt x="4611624" y="0"/>
                </a:lnTo>
                <a:lnTo>
                  <a:pt x="0" y="0"/>
                </a:lnTo>
                <a:lnTo>
                  <a:pt x="0" y="1309116"/>
                </a:lnTo>
                <a:close/>
              </a:path>
            </a:pathLst>
          </a:custGeom>
          <a:noFill/>
          <a:ln w="19811" cap="flat" cmpd="sng">
            <a:solidFill>
              <a:srgbClr val="E4E5E3"/>
            </a:solidFill>
            <a:round/>
          </a:ln>
        </p:spPr>
        <p:style>
          <a:lnRef idx="2">
            <a:schemeClr val="accent1">
              <a:shade val="50000"/>
            </a:schemeClr>
          </a:lnRef>
          <a:fillRef idx="1">
            <a:schemeClr val="accent1"/>
          </a:fillRef>
          <a:effectRef idx="0">
            <a:schemeClr val="accent1"/>
          </a:effectRef>
          <a:fontRef idx="minor">
            <a:schemeClr val="lt1"/>
          </a:fontRef>
        </p:style>
      </p:sp>
      <p:sp>
        <p:nvSpPr>
          <p:cNvPr id="18" name="Freeform 487">
            <a:extLst>
              <a:ext uri="{FF2B5EF4-FFF2-40B4-BE49-F238E27FC236}">
                <a16:creationId xmlns:a16="http://schemas.microsoft.com/office/drawing/2014/main" id="{1533AD8F-F313-D344-8B8B-7F0D056D6622}"/>
              </a:ext>
            </a:extLst>
          </p:cNvPr>
          <p:cNvSpPr/>
          <p:nvPr/>
        </p:nvSpPr>
        <p:spPr>
          <a:xfrm>
            <a:off x="4331653" y="1774974"/>
            <a:ext cx="574675" cy="2128689"/>
          </a:xfrm>
          <a:custGeom>
            <a:avLst/>
            <a:gdLst/>
            <a:ahLst/>
            <a:cxnLst/>
            <a:rect l="0" t="0" r="0" b="0"/>
            <a:pathLst>
              <a:path w="935736" h="2366771">
                <a:moveTo>
                  <a:pt x="0" y="0"/>
                </a:moveTo>
                <a:lnTo>
                  <a:pt x="467868" y="0"/>
                </a:lnTo>
                <a:lnTo>
                  <a:pt x="935736" y="1183385"/>
                </a:lnTo>
                <a:lnTo>
                  <a:pt x="467868" y="2366771"/>
                </a:lnTo>
                <a:lnTo>
                  <a:pt x="0" y="2366771"/>
                </a:lnTo>
                <a:close/>
              </a:path>
            </a:pathLst>
          </a:custGeom>
          <a:solidFill>
            <a:srgbClr val="E4E5E3"/>
          </a:solidFill>
          <a:ln w="19811">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502">
            <a:extLst>
              <a:ext uri="{FF2B5EF4-FFF2-40B4-BE49-F238E27FC236}">
                <a16:creationId xmlns:a16="http://schemas.microsoft.com/office/drawing/2014/main" id="{CCC1B958-F2AF-0342-8727-70F7554B4573}"/>
              </a:ext>
            </a:extLst>
          </p:cNvPr>
          <p:cNvSpPr>
            <a:spLocks noChangeArrowheads="1"/>
          </p:cNvSpPr>
          <p:nvPr/>
        </p:nvSpPr>
        <p:spPr bwMode="auto">
          <a:xfrm>
            <a:off x="185739" y="1918795"/>
            <a:ext cx="400621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marL="990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sz="1000" dirty="0">
                <a:cs typeface="Arial" panose="020B0604020202020204" pitchFamily="34" charset="0"/>
              </a:rPr>
              <a:t>INSERT here a description of the </a:t>
            </a:r>
            <a:r>
              <a:rPr lang="en-US" sz="1000" dirty="0"/>
              <a:t>objective, strategy, program, assets, type of risk or emerging features of its internal and external context that your responsible body is focused on</a:t>
            </a:r>
            <a:endParaRPr lang="en-AU" sz="1000" dirty="0">
              <a:cs typeface="Arial" panose="020B0604020202020204" pitchFamily="34" charset="0"/>
            </a:endParaRPr>
          </a:p>
        </p:txBody>
      </p:sp>
      <p:sp>
        <p:nvSpPr>
          <p:cNvPr id="20" name="Rectangle 503">
            <a:extLst>
              <a:ext uri="{FF2B5EF4-FFF2-40B4-BE49-F238E27FC236}">
                <a16:creationId xmlns:a16="http://schemas.microsoft.com/office/drawing/2014/main" id="{3C5213CC-39E7-8644-8A92-519B263A715F}"/>
              </a:ext>
            </a:extLst>
          </p:cNvPr>
          <p:cNvSpPr/>
          <p:nvPr/>
        </p:nvSpPr>
        <p:spPr>
          <a:xfrm rot="16200000">
            <a:off x="4401736" y="2778567"/>
            <a:ext cx="352661" cy="157864"/>
          </a:xfrm>
          <a:prstGeom prst="rect">
            <a:avLst/>
          </a:prstGeom>
        </p:spPr>
        <p:txBody>
          <a:bodyPr wrap="none" lIns="0" tIns="0" rIns="0" bIns="0">
            <a:spAutoFit/>
          </a:bodyPr>
          <a:lstStyle/>
          <a:p>
            <a:pPr>
              <a:defRPr/>
            </a:pPr>
            <a:r>
              <a:rPr lang="en-US" sz="1026" b="1" dirty="0">
                <a:latin typeface="Arial" panose="020B0604020202020204" pitchFamily="34" charset="0"/>
                <a:cs typeface="Arial" panose="020B0604020202020204" pitchFamily="34" charset="0"/>
              </a:rPr>
              <a:t>Risks</a:t>
            </a:r>
          </a:p>
        </p:txBody>
      </p:sp>
      <p:sp>
        <p:nvSpPr>
          <p:cNvPr id="21" name="Rectangle 20">
            <a:extLst>
              <a:ext uri="{FF2B5EF4-FFF2-40B4-BE49-F238E27FC236}">
                <a16:creationId xmlns:a16="http://schemas.microsoft.com/office/drawing/2014/main" id="{FEDDFC62-05ED-DD40-BD57-7A77E0B880F0}"/>
              </a:ext>
            </a:extLst>
          </p:cNvPr>
          <p:cNvSpPr/>
          <p:nvPr/>
        </p:nvSpPr>
        <p:spPr>
          <a:xfrm>
            <a:off x="4336414" y="3971925"/>
            <a:ext cx="4556759" cy="315913"/>
          </a:xfrm>
          <a:prstGeom prst="rect">
            <a:avLst/>
          </a:prstGeom>
          <a:solidFill>
            <a:srgbClr val="E4E5E3"/>
          </a:solidFill>
          <a:ln w="19811">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AU" sz="1026" b="1" dirty="0">
                <a:solidFill>
                  <a:schemeClr val="tx1"/>
                </a:solidFill>
                <a:latin typeface="Arial" panose="020B0604020202020204" pitchFamily="34" charset="0"/>
                <a:cs typeface="Arial" panose="020B0604020202020204" pitchFamily="34" charset="0"/>
              </a:rPr>
              <a:t>Key risk indicators and tolerance</a:t>
            </a:r>
          </a:p>
        </p:txBody>
      </p:sp>
      <p:graphicFrame>
        <p:nvGraphicFramePr>
          <p:cNvPr id="22" name="Table 21">
            <a:extLst>
              <a:ext uri="{FF2B5EF4-FFF2-40B4-BE49-F238E27FC236}">
                <a16:creationId xmlns:a16="http://schemas.microsoft.com/office/drawing/2014/main" id="{5AB85A52-5106-0B49-9622-CC4C6402DF50}"/>
              </a:ext>
            </a:extLst>
          </p:cNvPr>
          <p:cNvGraphicFramePr>
            <a:graphicFrameLocks noGrp="1"/>
          </p:cNvGraphicFramePr>
          <p:nvPr>
            <p:extLst>
              <p:ext uri="{D42A27DB-BD31-4B8C-83A1-F6EECF244321}">
                <p14:modId xmlns:p14="http://schemas.microsoft.com/office/powerpoint/2010/main" val="1814438366"/>
              </p:ext>
            </p:extLst>
          </p:nvPr>
        </p:nvGraphicFramePr>
        <p:xfrm>
          <a:off x="4336414" y="4332288"/>
          <a:ext cx="4556759" cy="2041526"/>
        </p:xfrm>
        <a:graphic>
          <a:graphicData uri="http://schemas.openxmlformats.org/drawingml/2006/table">
            <a:tbl>
              <a:tblPr firstRow="1" bandRow="1">
                <a:tableStyleId>{5C22544A-7EE6-4342-B048-85BDC9FD1C3A}</a:tableStyleId>
              </a:tblPr>
              <a:tblGrid>
                <a:gridCol w="1854254">
                  <a:extLst>
                    <a:ext uri="{9D8B030D-6E8A-4147-A177-3AD203B41FA5}">
                      <a16:colId xmlns:a16="http://schemas.microsoft.com/office/drawing/2014/main" val="20000"/>
                    </a:ext>
                  </a:extLst>
                </a:gridCol>
                <a:gridCol w="900835">
                  <a:extLst>
                    <a:ext uri="{9D8B030D-6E8A-4147-A177-3AD203B41FA5}">
                      <a16:colId xmlns:a16="http://schemas.microsoft.com/office/drawing/2014/main" val="20001"/>
                    </a:ext>
                  </a:extLst>
                </a:gridCol>
                <a:gridCol w="900835">
                  <a:extLst>
                    <a:ext uri="{9D8B030D-6E8A-4147-A177-3AD203B41FA5}">
                      <a16:colId xmlns:a16="http://schemas.microsoft.com/office/drawing/2014/main" val="20002"/>
                    </a:ext>
                  </a:extLst>
                </a:gridCol>
                <a:gridCol w="900835">
                  <a:extLst>
                    <a:ext uri="{9D8B030D-6E8A-4147-A177-3AD203B41FA5}">
                      <a16:colId xmlns:a16="http://schemas.microsoft.com/office/drawing/2014/main" val="20003"/>
                    </a:ext>
                  </a:extLst>
                </a:gridCol>
              </a:tblGrid>
              <a:tr h="296478">
                <a:tc>
                  <a:txBody>
                    <a:bodyPr/>
                    <a:lstStyle/>
                    <a:p>
                      <a:pPr algn="ctr"/>
                      <a:r>
                        <a:rPr lang="en-AU" sz="900" dirty="0">
                          <a:solidFill>
                            <a:schemeClr val="tx1"/>
                          </a:solidFill>
                          <a:latin typeface="Arial" panose="020B0604020202020204" pitchFamily="34" charset="0"/>
                          <a:cs typeface="Arial" panose="020B0604020202020204" pitchFamily="34" charset="0"/>
                        </a:rPr>
                        <a:t>Key risk indicator</a:t>
                      </a:r>
                    </a:p>
                  </a:txBody>
                  <a:tcPr marL="78203" marR="78203" marT="39090" marB="39090"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E4E5E3"/>
                    </a:solidFill>
                  </a:tcPr>
                </a:tc>
                <a:tc gridSpan="3">
                  <a:txBody>
                    <a:bodyPr/>
                    <a:lstStyle/>
                    <a:p>
                      <a:pPr algn="ctr"/>
                      <a:r>
                        <a:rPr lang="en-AU" sz="900" dirty="0">
                          <a:solidFill>
                            <a:schemeClr val="tx1"/>
                          </a:solidFill>
                          <a:latin typeface="Arial" panose="020B0604020202020204" pitchFamily="34" charset="0"/>
                          <a:cs typeface="Arial" panose="020B0604020202020204" pitchFamily="34" charset="0"/>
                        </a:rPr>
                        <a:t>Thresholds</a:t>
                      </a:r>
                    </a:p>
                  </a:txBody>
                  <a:tcPr marL="78203" marR="78203" marT="39090" marB="39090"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E4E5E3"/>
                    </a:solidFill>
                  </a:tcPr>
                </a:tc>
                <a:tc hMerge="1">
                  <a:txBody>
                    <a:bodyPr/>
                    <a:lstStyle/>
                    <a:p>
                      <a:endParaRPr lang="en-AU" sz="1100" dirty="0">
                        <a:solidFill>
                          <a:schemeClr val="tx2"/>
                        </a:solidFill>
                        <a:latin typeface="EYInterstate Light" panose="02000506000000020004" pitchFamily="2" charset="0"/>
                      </a:endParaRPr>
                    </a:p>
                  </a:txBody>
                  <a:tcPr/>
                </a:tc>
                <a:tc hMerge="1">
                  <a:txBody>
                    <a:bodyPr/>
                    <a:lstStyle/>
                    <a:p>
                      <a:endParaRPr lang="en-AU" sz="1100" dirty="0">
                        <a:solidFill>
                          <a:schemeClr val="tx2"/>
                        </a:solidFill>
                        <a:latin typeface="EYInterstate Light" panose="02000506000000020004" pitchFamily="2" charset="0"/>
                      </a:endParaRPr>
                    </a:p>
                  </a:txBody>
                  <a:tcPr/>
                </a:tc>
                <a:extLst>
                  <a:ext uri="{0D108BD9-81ED-4DB2-BD59-A6C34878D82A}">
                    <a16:rowId xmlns:a16="http://schemas.microsoft.com/office/drawing/2014/main" val="10000"/>
                  </a:ext>
                </a:extLst>
              </a:tr>
              <a:tr h="5058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i="0" kern="0" baseline="0" noProof="0" dirty="0">
                          <a:solidFill>
                            <a:schemeClr val="tx1"/>
                          </a:solidFill>
                          <a:latin typeface="Arial" panose="020B0604020202020204" pitchFamily="34" charset="0"/>
                          <a:ea typeface="+mn-ea"/>
                          <a:cs typeface="Arial" panose="020B0604020202020204" pitchFamily="34" charset="0"/>
                        </a:rPr>
                        <a:t> Describe the indicator</a:t>
                      </a:r>
                      <a:endParaRPr lang="en-AU" sz="900" dirty="0">
                        <a:solidFill>
                          <a:schemeClr val="tx1"/>
                        </a:solidFill>
                        <a:latin typeface="Arial" panose="020B0604020202020204" pitchFamily="34" charset="0"/>
                        <a:cs typeface="Arial" panose="020B0604020202020204" pitchFamily="34" charset="0"/>
                      </a:endParaRPr>
                    </a:p>
                  </a:txBody>
                  <a:tcPr marL="78203" marR="78203" marT="39090" marB="39090"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sz="900" dirty="0">
                        <a:latin typeface="Arial" panose="020B0604020202020204" pitchFamily="34" charset="0"/>
                        <a:cs typeface="Arial" panose="020B0604020202020204" pitchFamily="34" charset="0"/>
                      </a:endParaRPr>
                    </a:p>
                  </a:txBody>
                  <a:tcPr marL="78203" marR="78203" marT="39090" marB="39090"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95CB89"/>
                    </a:solidFill>
                  </a:tcPr>
                </a:tc>
                <a:tc>
                  <a:txBody>
                    <a:bodyPr/>
                    <a:lstStyle/>
                    <a:p>
                      <a:endParaRPr lang="en-AU" sz="900" dirty="0">
                        <a:latin typeface="Arial" panose="020B0604020202020204" pitchFamily="34" charset="0"/>
                        <a:cs typeface="Arial" panose="020B0604020202020204" pitchFamily="34" charset="0"/>
                      </a:endParaRPr>
                    </a:p>
                  </a:txBody>
                  <a:tcPr marL="78203" marR="78203" marT="39090" marB="39090"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AU" sz="900" dirty="0">
                        <a:latin typeface="Arial" panose="020B0604020202020204" pitchFamily="34" charset="0"/>
                        <a:cs typeface="Arial" panose="020B0604020202020204" pitchFamily="34" charset="0"/>
                      </a:endParaRPr>
                    </a:p>
                  </a:txBody>
                  <a:tcPr marL="78203" marR="78203" marT="39090" marB="39090"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F04C3E"/>
                    </a:solidFill>
                  </a:tcPr>
                </a:tc>
                <a:extLst>
                  <a:ext uri="{0D108BD9-81ED-4DB2-BD59-A6C34878D82A}">
                    <a16:rowId xmlns:a16="http://schemas.microsoft.com/office/drawing/2014/main" val="10001"/>
                  </a:ext>
                </a:extLst>
              </a:tr>
              <a:tr h="626749">
                <a:tc>
                  <a:txBody>
                    <a:bodyPr/>
                    <a:lstStyle/>
                    <a:p>
                      <a:pPr marL="0" algn="l" defTabSz="914400" rtl="0" eaLnBrk="1" latinLnBrk="0" hangingPunct="1"/>
                      <a:r>
                        <a:rPr lang="en-AU" sz="900" i="0" kern="0" dirty="0">
                          <a:solidFill>
                            <a:schemeClr val="bg1"/>
                          </a:solidFill>
                          <a:latin typeface="Arial" panose="020B0604020202020204" pitchFamily="34" charset="0"/>
                          <a:ea typeface="+mn-ea"/>
                          <a:cs typeface="Arial" panose="020B0604020202020204" pitchFamily="34" charset="0"/>
                        </a:rPr>
                        <a:t> </a:t>
                      </a:r>
                      <a:r>
                        <a:rPr lang="en-AU" sz="900" i="0" kern="0" baseline="0" noProof="0" dirty="0">
                          <a:solidFill>
                            <a:schemeClr val="tx1"/>
                          </a:solidFill>
                          <a:latin typeface="Arial" panose="020B0604020202020204" pitchFamily="34" charset="0"/>
                          <a:ea typeface="+mn-ea"/>
                          <a:cs typeface="Arial" panose="020B0604020202020204" pitchFamily="34" charset="0"/>
                        </a:rPr>
                        <a:t>Describe the indicator</a:t>
                      </a:r>
                      <a:endParaRPr lang="en-AU" sz="900" kern="1200" dirty="0">
                        <a:solidFill>
                          <a:schemeClr val="bg1"/>
                        </a:solidFill>
                        <a:latin typeface="Arial" panose="020B0604020202020204" pitchFamily="34" charset="0"/>
                        <a:ea typeface="+mn-ea"/>
                        <a:cs typeface="Arial" panose="020B0604020202020204" pitchFamily="34" charset="0"/>
                      </a:endParaRPr>
                    </a:p>
                  </a:txBody>
                  <a:tcPr marL="78203" marR="78203" marT="39090" marB="39090"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sz="900" dirty="0">
                        <a:latin typeface="Arial" panose="020B0604020202020204" pitchFamily="34" charset="0"/>
                        <a:cs typeface="Arial" panose="020B0604020202020204" pitchFamily="34" charset="0"/>
                      </a:endParaRPr>
                    </a:p>
                  </a:txBody>
                  <a:tcPr marL="78203" marR="78203" marT="39090" marB="39090"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95CB89"/>
                    </a:solidFill>
                  </a:tcPr>
                </a:tc>
                <a:tc>
                  <a:txBody>
                    <a:bodyPr/>
                    <a:lstStyle/>
                    <a:p>
                      <a:endParaRPr lang="en-AU" sz="900" dirty="0">
                        <a:latin typeface="Arial" panose="020B0604020202020204" pitchFamily="34" charset="0"/>
                        <a:cs typeface="Arial" panose="020B0604020202020204" pitchFamily="34" charset="0"/>
                      </a:endParaRPr>
                    </a:p>
                  </a:txBody>
                  <a:tcPr marL="78203" marR="78203" marT="39090" marB="39090"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AU" sz="900" dirty="0">
                        <a:latin typeface="Arial" panose="020B0604020202020204" pitchFamily="34" charset="0"/>
                        <a:cs typeface="Arial" panose="020B0604020202020204" pitchFamily="34" charset="0"/>
                      </a:endParaRPr>
                    </a:p>
                  </a:txBody>
                  <a:tcPr marL="78203" marR="78203" marT="39090" marB="39090"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F04C3E"/>
                    </a:solidFill>
                  </a:tcPr>
                </a:tc>
                <a:extLst>
                  <a:ext uri="{0D108BD9-81ED-4DB2-BD59-A6C34878D82A}">
                    <a16:rowId xmlns:a16="http://schemas.microsoft.com/office/drawing/2014/main" val="10002"/>
                  </a:ext>
                </a:extLst>
              </a:tr>
              <a:tr h="612444">
                <a:tc>
                  <a:txBody>
                    <a:bodyPr/>
                    <a:lstStyle/>
                    <a:p>
                      <a:pPr marL="0" algn="l" defTabSz="914400" rtl="0" eaLnBrk="1" latinLnBrk="0" hangingPunct="1"/>
                      <a:r>
                        <a:rPr lang="en-AU" sz="900" i="0" kern="0" dirty="0">
                          <a:solidFill>
                            <a:schemeClr val="bg1"/>
                          </a:solidFill>
                          <a:latin typeface="Arial" panose="020B0604020202020204" pitchFamily="34" charset="0"/>
                          <a:ea typeface="+mn-ea"/>
                          <a:cs typeface="Arial" panose="020B0604020202020204" pitchFamily="34" charset="0"/>
                        </a:rPr>
                        <a:t> </a:t>
                      </a:r>
                      <a:r>
                        <a:rPr lang="en-AU" sz="900" i="0" kern="0" baseline="0" noProof="0" dirty="0">
                          <a:solidFill>
                            <a:schemeClr val="tx1"/>
                          </a:solidFill>
                          <a:latin typeface="Arial" panose="020B0604020202020204" pitchFamily="34" charset="0"/>
                          <a:ea typeface="+mn-ea"/>
                          <a:cs typeface="Arial" panose="020B0604020202020204" pitchFamily="34" charset="0"/>
                        </a:rPr>
                        <a:t>Describe the indicator</a:t>
                      </a:r>
                      <a:endParaRPr lang="en-AU" sz="900" dirty="0">
                        <a:solidFill>
                          <a:schemeClr val="bg1"/>
                        </a:solidFill>
                        <a:latin typeface="Arial" panose="020B0604020202020204" pitchFamily="34" charset="0"/>
                        <a:cs typeface="Arial" panose="020B0604020202020204" pitchFamily="34" charset="0"/>
                      </a:endParaRPr>
                    </a:p>
                  </a:txBody>
                  <a:tcPr marL="78203" marR="78203" marT="39090" marB="39090"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sz="900" dirty="0">
                        <a:latin typeface="Arial" panose="020B0604020202020204" pitchFamily="34" charset="0"/>
                        <a:cs typeface="Arial" panose="020B0604020202020204" pitchFamily="34" charset="0"/>
                      </a:endParaRPr>
                    </a:p>
                  </a:txBody>
                  <a:tcPr marL="78203" marR="78203" marT="39090" marB="39090"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95CB89"/>
                    </a:solidFill>
                  </a:tcPr>
                </a:tc>
                <a:tc>
                  <a:txBody>
                    <a:bodyPr/>
                    <a:lstStyle/>
                    <a:p>
                      <a:endParaRPr lang="en-AU" sz="900" dirty="0">
                        <a:latin typeface="Arial" panose="020B0604020202020204" pitchFamily="34" charset="0"/>
                        <a:cs typeface="Arial" panose="020B0604020202020204" pitchFamily="34" charset="0"/>
                      </a:endParaRPr>
                    </a:p>
                  </a:txBody>
                  <a:tcPr marL="78203" marR="78203" marT="39090" marB="39090"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AU" sz="900" dirty="0">
                        <a:latin typeface="Arial" panose="020B0604020202020204" pitchFamily="34" charset="0"/>
                        <a:cs typeface="Arial" panose="020B0604020202020204" pitchFamily="34" charset="0"/>
                      </a:endParaRPr>
                    </a:p>
                  </a:txBody>
                  <a:tcPr marL="78203" marR="78203" marT="39090" marB="39090"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F04C3E"/>
                    </a:solidFill>
                  </a:tcPr>
                </a:tc>
                <a:extLst>
                  <a:ext uri="{0D108BD9-81ED-4DB2-BD59-A6C34878D82A}">
                    <a16:rowId xmlns:a16="http://schemas.microsoft.com/office/drawing/2014/main" val="10003"/>
                  </a:ext>
                </a:extLst>
              </a:tr>
            </a:tbl>
          </a:graphicData>
        </a:graphic>
      </p:graphicFrame>
      <p:sp>
        <p:nvSpPr>
          <p:cNvPr id="23" name="Rectangle 22">
            <a:extLst>
              <a:ext uri="{FF2B5EF4-FFF2-40B4-BE49-F238E27FC236}">
                <a16:creationId xmlns:a16="http://schemas.microsoft.com/office/drawing/2014/main" id="{A250B94F-BE90-8E4B-9725-B5FDBE1D9128}"/>
              </a:ext>
            </a:extLst>
          </p:cNvPr>
          <p:cNvSpPr/>
          <p:nvPr/>
        </p:nvSpPr>
        <p:spPr>
          <a:xfrm>
            <a:off x="221479" y="3106137"/>
            <a:ext cx="4004628" cy="3063240"/>
          </a:xfrm>
          <a:prstGeom prst="rect">
            <a:avLst/>
          </a:prstGeom>
          <a:solidFill>
            <a:schemeClr val="bg1"/>
          </a:solidFill>
          <a:ln w="19811" cap="flat" cmpd="sng">
            <a:solidFill>
              <a:srgbClr val="E4E5E3"/>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600"/>
              </a:spcBef>
              <a:spcAft>
                <a:spcPts val="600"/>
              </a:spcAft>
              <a:buClr>
                <a:srgbClr val="005DAA"/>
              </a:buClr>
              <a:defRPr/>
            </a:pPr>
            <a:r>
              <a:rPr lang="en-US" sz="1050" b="1" dirty="0">
                <a:solidFill>
                  <a:srgbClr val="000000"/>
                </a:solidFill>
                <a:latin typeface="Arial" panose="020B0604020202020204" pitchFamily="34" charset="0"/>
                <a:cs typeface="Arial" panose="020B0604020202020204" pitchFamily="34" charset="0"/>
              </a:rPr>
              <a:t>We</a:t>
            </a:r>
            <a:r>
              <a:rPr lang="en-US" sz="1050" b="1" spc="-22" dirty="0">
                <a:solidFill>
                  <a:srgbClr val="000000"/>
                </a:solidFill>
                <a:latin typeface="Arial" panose="020B0604020202020204" pitchFamily="34" charset="0"/>
                <a:cs typeface="Arial" panose="020B0604020202020204" pitchFamily="34" charset="0"/>
              </a:rPr>
              <a:t> </a:t>
            </a:r>
            <a:r>
              <a:rPr lang="en-US" sz="1050" b="1" dirty="0">
                <a:solidFill>
                  <a:srgbClr val="000000"/>
                </a:solidFill>
                <a:latin typeface="Arial" panose="020B0604020202020204" pitchFamily="34" charset="0"/>
                <a:cs typeface="Arial" panose="020B0604020202020204" pitchFamily="34" charset="0"/>
              </a:rPr>
              <a:t>ha</a:t>
            </a:r>
            <a:r>
              <a:rPr lang="en-US" sz="1050" b="1" spc="-17" dirty="0">
                <a:solidFill>
                  <a:srgbClr val="000000"/>
                </a:solidFill>
                <a:latin typeface="Arial" panose="020B0604020202020204" pitchFamily="34" charset="0"/>
                <a:cs typeface="Arial" panose="020B0604020202020204" pitchFamily="34" charset="0"/>
              </a:rPr>
              <a:t>v</a:t>
            </a:r>
            <a:r>
              <a:rPr lang="en-US" sz="1050" b="1" dirty="0">
                <a:solidFill>
                  <a:srgbClr val="000000"/>
                </a:solidFill>
                <a:latin typeface="Arial" panose="020B0604020202020204" pitchFamily="34" charset="0"/>
                <a:cs typeface="Arial" panose="020B0604020202020204" pitchFamily="34" charset="0"/>
              </a:rPr>
              <a:t>e a higher</a:t>
            </a:r>
            <a:r>
              <a:rPr lang="en-US" sz="1050" b="1" spc="-12" dirty="0">
                <a:solidFill>
                  <a:srgbClr val="000000"/>
                </a:solidFill>
                <a:latin typeface="Arial" panose="020B0604020202020204" pitchFamily="34" charset="0"/>
                <a:cs typeface="Arial" panose="020B0604020202020204" pitchFamily="34" charset="0"/>
              </a:rPr>
              <a:t> </a:t>
            </a:r>
            <a:r>
              <a:rPr lang="en-US" sz="1050" b="1" dirty="0">
                <a:solidFill>
                  <a:srgbClr val="000000"/>
                </a:solidFill>
                <a:latin typeface="Arial" panose="020B0604020202020204" pitchFamily="34" charset="0"/>
                <a:cs typeface="Arial" panose="020B0604020202020204" pitchFamily="34" charset="0"/>
              </a:rPr>
              <a:t>risk</a:t>
            </a:r>
            <a:r>
              <a:rPr lang="en-US" sz="1050" b="1" spc="-14" dirty="0">
                <a:solidFill>
                  <a:srgbClr val="000000"/>
                </a:solidFill>
                <a:latin typeface="Arial" panose="020B0604020202020204" pitchFamily="34" charset="0"/>
                <a:cs typeface="Arial" panose="020B0604020202020204" pitchFamily="34" charset="0"/>
              </a:rPr>
              <a:t> </a:t>
            </a:r>
            <a:r>
              <a:rPr lang="en-US" sz="1050" b="1" dirty="0">
                <a:solidFill>
                  <a:srgbClr val="000000"/>
                </a:solidFill>
                <a:latin typeface="Arial" panose="020B0604020202020204" pitchFamily="34" charset="0"/>
                <a:cs typeface="Arial" panose="020B0604020202020204" pitchFamily="34" charset="0"/>
              </a:rPr>
              <a:t>appetite for:</a:t>
            </a:r>
          </a:p>
          <a:p>
            <a:pPr marL="171450" lvl="0" indent="-171450">
              <a:spcAft>
                <a:spcPts val="171"/>
              </a:spcAft>
              <a:buFont typeface="Arial" panose="020B0604020202020204" pitchFamily="34" charset="0"/>
              <a:buChar char="•"/>
              <a:defRPr/>
            </a:pPr>
            <a:r>
              <a:rPr lang="en-US" sz="1050" dirty="0">
                <a:solidFill>
                  <a:srgbClr val="000000"/>
                </a:solidFill>
                <a:latin typeface="Arial" panose="020B0604020202020204" pitchFamily="34" charset="0"/>
                <a:cs typeface="Arial" panose="020B0604020202020204" pitchFamily="34" charset="0"/>
              </a:rPr>
              <a:t>Describe the event, action, activity </a:t>
            </a:r>
          </a:p>
          <a:p>
            <a:pPr marL="171450" lvl="0" indent="-171450">
              <a:spcAft>
                <a:spcPts val="171"/>
              </a:spcAft>
              <a:buFont typeface="Arial" panose="020B0604020202020204" pitchFamily="34" charset="0"/>
              <a:buChar char="•"/>
              <a:defRPr/>
            </a:pPr>
            <a:r>
              <a:rPr lang="en-US" sz="1050" dirty="0">
                <a:solidFill>
                  <a:srgbClr val="000000"/>
                </a:solidFill>
                <a:latin typeface="Arial" panose="020B0604020202020204" pitchFamily="34" charset="0"/>
                <a:cs typeface="Arial" panose="020B0604020202020204" pitchFamily="34" charset="0"/>
              </a:rPr>
              <a:t>Describe the event, action, activity</a:t>
            </a:r>
          </a:p>
          <a:p>
            <a:pPr marL="171450" lvl="0" indent="-171450">
              <a:spcAft>
                <a:spcPts val="171"/>
              </a:spcAft>
              <a:buFont typeface="Arial" panose="020B0604020202020204" pitchFamily="34" charset="0"/>
              <a:buChar char="•"/>
              <a:defRPr/>
            </a:pPr>
            <a:r>
              <a:rPr lang="en-US" sz="1050" dirty="0">
                <a:solidFill>
                  <a:srgbClr val="000000"/>
                </a:solidFill>
                <a:latin typeface="Arial" panose="020B0604020202020204" pitchFamily="34" charset="0"/>
                <a:cs typeface="Arial" panose="020B0604020202020204" pitchFamily="34" charset="0"/>
              </a:rPr>
              <a:t>Describe the event, action, activity</a:t>
            </a:r>
          </a:p>
          <a:p>
            <a:pPr marL="171450" lvl="0" indent="-171450">
              <a:spcAft>
                <a:spcPts val="171"/>
              </a:spcAft>
              <a:buFont typeface="Arial" panose="020B0604020202020204" pitchFamily="34" charset="0"/>
              <a:buChar char="•"/>
              <a:defRPr/>
            </a:pPr>
            <a:r>
              <a:rPr lang="en-US" sz="1050" dirty="0">
                <a:solidFill>
                  <a:srgbClr val="000000"/>
                </a:solidFill>
                <a:latin typeface="Arial" panose="020B0604020202020204" pitchFamily="34" charset="0"/>
                <a:cs typeface="Arial" panose="020B0604020202020204" pitchFamily="34" charset="0"/>
              </a:rPr>
              <a:t>Describe the event, action, activity</a:t>
            </a:r>
          </a:p>
          <a:p>
            <a:pPr lvl="0">
              <a:spcBef>
                <a:spcPts val="513"/>
              </a:spcBef>
              <a:spcAft>
                <a:spcPts val="171"/>
              </a:spcAft>
              <a:buClr>
                <a:srgbClr val="005DAA"/>
              </a:buClr>
              <a:defRPr/>
            </a:pPr>
            <a:r>
              <a:rPr lang="en-US" sz="1050" b="1" dirty="0">
                <a:solidFill>
                  <a:srgbClr val="000000"/>
                </a:solidFill>
                <a:latin typeface="Arial" panose="020B0604020202020204" pitchFamily="34" charset="0"/>
                <a:cs typeface="Arial" panose="020B0604020202020204" pitchFamily="34" charset="0"/>
              </a:rPr>
              <a:t>We</a:t>
            </a:r>
            <a:r>
              <a:rPr lang="en-US" sz="1050" b="1" spc="-22" dirty="0">
                <a:solidFill>
                  <a:srgbClr val="000000"/>
                </a:solidFill>
                <a:latin typeface="Arial" panose="020B0604020202020204" pitchFamily="34" charset="0"/>
                <a:cs typeface="Arial" panose="020B0604020202020204" pitchFamily="34" charset="0"/>
              </a:rPr>
              <a:t> </a:t>
            </a:r>
            <a:r>
              <a:rPr lang="en-US" sz="1050" b="1" dirty="0">
                <a:solidFill>
                  <a:srgbClr val="000000"/>
                </a:solidFill>
                <a:latin typeface="Arial" panose="020B0604020202020204" pitchFamily="34" charset="0"/>
                <a:cs typeface="Arial" panose="020B0604020202020204" pitchFamily="34" charset="0"/>
              </a:rPr>
              <a:t>ha</a:t>
            </a:r>
            <a:r>
              <a:rPr lang="en-US" sz="1050" b="1" spc="-17" dirty="0">
                <a:solidFill>
                  <a:srgbClr val="000000"/>
                </a:solidFill>
                <a:latin typeface="Arial" panose="020B0604020202020204" pitchFamily="34" charset="0"/>
                <a:cs typeface="Arial" panose="020B0604020202020204" pitchFamily="34" charset="0"/>
              </a:rPr>
              <a:t>v</a:t>
            </a:r>
            <a:r>
              <a:rPr lang="en-US" sz="1050" b="1" dirty="0">
                <a:solidFill>
                  <a:srgbClr val="000000"/>
                </a:solidFill>
                <a:latin typeface="Arial" panose="020B0604020202020204" pitchFamily="34" charset="0"/>
                <a:cs typeface="Arial" panose="020B0604020202020204" pitchFamily="34" charset="0"/>
              </a:rPr>
              <a:t>e a lower</a:t>
            </a:r>
            <a:r>
              <a:rPr lang="en-US" sz="1050" b="1" spc="-34" dirty="0">
                <a:solidFill>
                  <a:srgbClr val="000000"/>
                </a:solidFill>
                <a:latin typeface="Arial" panose="020B0604020202020204" pitchFamily="34" charset="0"/>
                <a:cs typeface="Arial" panose="020B0604020202020204" pitchFamily="34" charset="0"/>
              </a:rPr>
              <a:t> </a:t>
            </a:r>
            <a:r>
              <a:rPr lang="en-US" sz="1050" b="1" dirty="0">
                <a:solidFill>
                  <a:srgbClr val="000000"/>
                </a:solidFill>
                <a:latin typeface="Arial" panose="020B0604020202020204" pitchFamily="34" charset="0"/>
                <a:cs typeface="Arial" panose="020B0604020202020204" pitchFamily="34" charset="0"/>
              </a:rPr>
              <a:t>risk</a:t>
            </a:r>
            <a:r>
              <a:rPr lang="en-US" sz="1050" b="1" spc="-14" dirty="0">
                <a:solidFill>
                  <a:srgbClr val="000000"/>
                </a:solidFill>
                <a:latin typeface="Arial" panose="020B0604020202020204" pitchFamily="34" charset="0"/>
                <a:cs typeface="Arial" panose="020B0604020202020204" pitchFamily="34" charset="0"/>
              </a:rPr>
              <a:t> </a:t>
            </a:r>
            <a:r>
              <a:rPr lang="en-US" sz="1050" b="1" dirty="0">
                <a:solidFill>
                  <a:srgbClr val="000000"/>
                </a:solidFill>
                <a:latin typeface="Arial" panose="020B0604020202020204" pitchFamily="34" charset="0"/>
                <a:cs typeface="Arial" panose="020B0604020202020204" pitchFamily="34" charset="0"/>
              </a:rPr>
              <a:t>appetite</a:t>
            </a:r>
            <a:r>
              <a:rPr lang="en-US" sz="1050" b="1" spc="-43" dirty="0">
                <a:solidFill>
                  <a:srgbClr val="000000"/>
                </a:solidFill>
                <a:latin typeface="Arial" panose="020B0604020202020204" pitchFamily="34" charset="0"/>
                <a:cs typeface="Arial" panose="020B0604020202020204" pitchFamily="34" charset="0"/>
              </a:rPr>
              <a:t> </a:t>
            </a:r>
            <a:r>
              <a:rPr lang="en-US" sz="1050" b="1" dirty="0">
                <a:solidFill>
                  <a:srgbClr val="000000"/>
                </a:solidFill>
                <a:latin typeface="Arial" panose="020B0604020202020204" pitchFamily="34" charset="0"/>
                <a:cs typeface="Arial" panose="020B0604020202020204" pitchFamily="34" charset="0"/>
              </a:rPr>
              <a:t>for:</a:t>
            </a:r>
          </a:p>
          <a:p>
            <a:pPr marL="171450" lvl="0" indent="-171450">
              <a:spcAft>
                <a:spcPts val="171"/>
              </a:spcAft>
              <a:buFont typeface="Arial" panose="020B0604020202020204" pitchFamily="34" charset="0"/>
              <a:buChar char="•"/>
              <a:defRPr/>
            </a:pPr>
            <a:r>
              <a:rPr lang="en-US" sz="1050" dirty="0">
                <a:solidFill>
                  <a:srgbClr val="000000"/>
                </a:solidFill>
                <a:latin typeface="Arial" panose="020B0604020202020204" pitchFamily="34" charset="0"/>
                <a:cs typeface="Arial" panose="020B0604020202020204" pitchFamily="34" charset="0"/>
              </a:rPr>
              <a:t>Describe the event, action, activity</a:t>
            </a:r>
          </a:p>
          <a:p>
            <a:pPr marL="171450" lvl="0" indent="-171450">
              <a:spcAft>
                <a:spcPts val="171"/>
              </a:spcAft>
              <a:buFont typeface="Arial" panose="020B0604020202020204" pitchFamily="34" charset="0"/>
              <a:buChar char="•"/>
              <a:defRPr/>
            </a:pPr>
            <a:r>
              <a:rPr lang="en-US" sz="1050" dirty="0">
                <a:solidFill>
                  <a:srgbClr val="000000"/>
                </a:solidFill>
                <a:latin typeface="Arial" panose="020B0604020202020204" pitchFamily="34" charset="0"/>
                <a:cs typeface="Arial" panose="020B0604020202020204" pitchFamily="34" charset="0"/>
              </a:rPr>
              <a:t>Describe the event, action, activity</a:t>
            </a:r>
          </a:p>
          <a:p>
            <a:pPr marL="171450" lvl="0" indent="-171450">
              <a:spcAft>
                <a:spcPts val="171"/>
              </a:spcAft>
              <a:buFont typeface="Arial" panose="020B0604020202020204" pitchFamily="34" charset="0"/>
              <a:buChar char="•"/>
              <a:defRPr/>
            </a:pPr>
            <a:r>
              <a:rPr lang="en-US" sz="1050" dirty="0">
                <a:solidFill>
                  <a:srgbClr val="000000"/>
                </a:solidFill>
                <a:latin typeface="Arial" panose="020B0604020202020204" pitchFamily="34" charset="0"/>
                <a:cs typeface="Arial" panose="020B0604020202020204" pitchFamily="34" charset="0"/>
              </a:rPr>
              <a:t>Describe the event, action, activity</a:t>
            </a:r>
          </a:p>
          <a:p>
            <a:pPr marL="171450" lvl="0" indent="-171450">
              <a:spcAft>
                <a:spcPts val="171"/>
              </a:spcAft>
              <a:buFont typeface="Arial" panose="020B0604020202020204" pitchFamily="34" charset="0"/>
              <a:buChar char="•"/>
              <a:defRPr/>
            </a:pPr>
            <a:r>
              <a:rPr lang="en-US" sz="1050" dirty="0">
                <a:solidFill>
                  <a:srgbClr val="000000"/>
                </a:solidFill>
                <a:latin typeface="Arial" panose="020B0604020202020204" pitchFamily="34" charset="0"/>
                <a:cs typeface="Arial" panose="020B0604020202020204" pitchFamily="34" charset="0"/>
              </a:rPr>
              <a:t>Describe the event, action, activity</a:t>
            </a:r>
          </a:p>
          <a:p>
            <a:pPr marL="171450" lvl="0" indent="-171450">
              <a:spcAft>
                <a:spcPts val="171"/>
              </a:spcAft>
              <a:buFont typeface="Arial" panose="020B0604020202020204" pitchFamily="34" charset="0"/>
              <a:buChar char="•"/>
              <a:defRPr/>
            </a:pPr>
            <a:endParaRPr lang="en-US" sz="1050" dirty="0">
              <a:solidFill>
                <a:srgbClr val="000000"/>
              </a:solidFill>
              <a:latin typeface="Arial" panose="020B0604020202020204" pitchFamily="34" charset="0"/>
              <a:cs typeface="Arial" panose="020B0604020202020204" pitchFamily="34" charset="0"/>
            </a:endParaRPr>
          </a:p>
        </p:txBody>
      </p:sp>
      <p:sp>
        <p:nvSpPr>
          <p:cNvPr id="24" name="TextBox 7">
            <a:extLst>
              <a:ext uri="{FF2B5EF4-FFF2-40B4-BE49-F238E27FC236}">
                <a16:creationId xmlns:a16="http://schemas.microsoft.com/office/drawing/2014/main" id="{C5DB4543-AFD9-3941-B5B7-5811466C5B24}"/>
              </a:ext>
            </a:extLst>
          </p:cNvPr>
          <p:cNvSpPr txBox="1">
            <a:spLocks noChangeArrowheads="1"/>
          </p:cNvSpPr>
          <p:nvPr/>
        </p:nvSpPr>
        <p:spPr bwMode="auto">
          <a:xfrm>
            <a:off x="4946015" y="1921926"/>
            <a:ext cx="3905885" cy="75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31276" rIns="0" bIns="0">
            <a:spAutoFit/>
          </a:bodyPr>
          <a:lstStyle>
            <a:lvl1pPr marL="342900" indent="-342900">
              <a:defRPr>
                <a:solidFill>
                  <a:schemeClr val="tx1"/>
                </a:solidFill>
                <a:latin typeface="Arial" panose="020B0604020202020204" pitchFamily="34" charset="0"/>
              </a:defRPr>
            </a:lvl1pPr>
            <a:lvl2pPr marL="182563" indent="-182563">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71450" lvl="0" indent="-171450">
              <a:spcAft>
                <a:spcPts val="171"/>
              </a:spcAft>
              <a:buFont typeface="Arial" panose="020B0604020202020204" pitchFamily="34" charset="0"/>
              <a:buChar char="•"/>
              <a:defRPr/>
            </a:pPr>
            <a:r>
              <a:rPr lang="en-US" sz="1050" dirty="0">
                <a:solidFill>
                  <a:srgbClr val="000000"/>
                </a:solidFill>
                <a:cs typeface="Arial" panose="020B0604020202020204" pitchFamily="34" charset="0"/>
              </a:rPr>
              <a:t>Describe the risk to this priority</a:t>
            </a:r>
          </a:p>
          <a:p>
            <a:pPr marL="171450" lvl="0" indent="-171450">
              <a:spcAft>
                <a:spcPts val="171"/>
              </a:spcAft>
              <a:buFont typeface="Arial" panose="020B0604020202020204" pitchFamily="34" charset="0"/>
              <a:buChar char="•"/>
              <a:defRPr/>
            </a:pPr>
            <a:r>
              <a:rPr lang="en-US" sz="1050" dirty="0">
                <a:solidFill>
                  <a:srgbClr val="000000"/>
                </a:solidFill>
                <a:cs typeface="Arial" panose="020B0604020202020204" pitchFamily="34" charset="0"/>
              </a:rPr>
              <a:t>Describe the risk to this priority</a:t>
            </a:r>
          </a:p>
          <a:p>
            <a:pPr marL="171450" lvl="0" indent="-171450">
              <a:spcAft>
                <a:spcPts val="171"/>
              </a:spcAft>
              <a:buFont typeface="Arial" panose="020B0604020202020204" pitchFamily="34" charset="0"/>
              <a:buChar char="•"/>
              <a:defRPr/>
            </a:pPr>
            <a:r>
              <a:rPr lang="en-US" sz="1050" dirty="0">
                <a:solidFill>
                  <a:srgbClr val="000000"/>
                </a:solidFill>
                <a:cs typeface="Arial" panose="020B0604020202020204" pitchFamily="34" charset="0"/>
              </a:rPr>
              <a:t>Describe the risk to this priority</a:t>
            </a:r>
          </a:p>
          <a:p>
            <a:pPr marL="171450" lvl="0" indent="-171450">
              <a:spcAft>
                <a:spcPts val="171"/>
              </a:spcAft>
              <a:buFont typeface="Arial" panose="020B0604020202020204" pitchFamily="34" charset="0"/>
              <a:buChar char="•"/>
              <a:defRPr/>
            </a:pPr>
            <a:r>
              <a:rPr lang="en-US" sz="1050" dirty="0">
                <a:solidFill>
                  <a:srgbClr val="000000"/>
                </a:solidFill>
                <a:cs typeface="Arial" panose="020B0604020202020204" pitchFamily="34" charset="0"/>
              </a:rPr>
              <a:t>…</a:t>
            </a:r>
          </a:p>
        </p:txBody>
      </p:sp>
      <p:sp>
        <p:nvSpPr>
          <p:cNvPr id="25" name="Rectangle 24">
            <a:extLst>
              <a:ext uri="{FF2B5EF4-FFF2-40B4-BE49-F238E27FC236}">
                <a16:creationId xmlns:a16="http://schemas.microsoft.com/office/drawing/2014/main" id="{5EC712A9-07B9-CC4D-AC6F-A3E31DAC5C4A}"/>
              </a:ext>
            </a:extLst>
          </p:cNvPr>
          <p:cNvSpPr/>
          <p:nvPr/>
        </p:nvSpPr>
        <p:spPr>
          <a:xfrm>
            <a:off x="250825" y="2734617"/>
            <a:ext cx="4006215" cy="301625"/>
          </a:xfrm>
          <a:prstGeom prst="rect">
            <a:avLst/>
          </a:prstGeom>
          <a:solidFill>
            <a:srgbClr val="E4E5E3"/>
          </a:solidFill>
          <a:ln w="19811">
            <a:solidFill>
              <a:srgbClr val="E4E5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026" b="1" dirty="0">
                <a:solidFill>
                  <a:schemeClr val="tx1"/>
                </a:solidFill>
                <a:latin typeface="Arial" panose="020B0604020202020204" pitchFamily="34" charset="0"/>
                <a:cs typeface="Arial" panose="020B0604020202020204" pitchFamily="34" charset="0"/>
              </a:rPr>
              <a:t>Risk appetite</a:t>
            </a:r>
          </a:p>
        </p:txBody>
      </p:sp>
      <p:sp>
        <p:nvSpPr>
          <p:cNvPr id="26" name="Freeform 487">
            <a:extLst>
              <a:ext uri="{FF2B5EF4-FFF2-40B4-BE49-F238E27FC236}">
                <a16:creationId xmlns:a16="http://schemas.microsoft.com/office/drawing/2014/main" id="{3A63F98B-67D2-9A45-B818-BBB5306D5023}"/>
              </a:ext>
            </a:extLst>
          </p:cNvPr>
          <p:cNvSpPr/>
          <p:nvPr/>
        </p:nvSpPr>
        <p:spPr>
          <a:xfrm>
            <a:off x="262890" y="1768624"/>
            <a:ext cx="584123" cy="896098"/>
          </a:xfrm>
          <a:custGeom>
            <a:avLst/>
            <a:gdLst/>
            <a:ahLst/>
            <a:cxnLst/>
            <a:rect l="0" t="0" r="0" b="0"/>
            <a:pathLst>
              <a:path w="935736" h="2366771">
                <a:moveTo>
                  <a:pt x="0" y="0"/>
                </a:moveTo>
                <a:lnTo>
                  <a:pt x="467868" y="0"/>
                </a:lnTo>
                <a:lnTo>
                  <a:pt x="935736" y="1183385"/>
                </a:lnTo>
                <a:lnTo>
                  <a:pt x="467868" y="2366771"/>
                </a:lnTo>
                <a:lnTo>
                  <a:pt x="0" y="2366771"/>
                </a:lnTo>
                <a:close/>
              </a:path>
            </a:pathLst>
          </a:custGeom>
          <a:solidFill>
            <a:srgbClr val="E4E5E3"/>
          </a:solidFill>
          <a:ln w="19811">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2635990B-8155-4541-A9A5-5C5893099F09}"/>
              </a:ext>
            </a:extLst>
          </p:cNvPr>
          <p:cNvSpPr/>
          <p:nvPr/>
        </p:nvSpPr>
        <p:spPr>
          <a:xfrm rot="16200000">
            <a:off x="-57539" y="2094400"/>
            <a:ext cx="1150041" cy="250838"/>
          </a:xfrm>
          <a:prstGeom prst="rect">
            <a:avLst/>
          </a:prstGeom>
        </p:spPr>
        <p:txBody>
          <a:bodyPr wrap="square">
            <a:spAutoFit/>
          </a:bodyPr>
          <a:lstStyle/>
          <a:p>
            <a:pPr algn="ctr">
              <a:defRPr/>
            </a:pPr>
            <a:r>
              <a:rPr lang="en-US" sz="1030" b="1" dirty="0">
                <a:latin typeface="Arial" panose="020B0604020202020204" pitchFamily="34" charset="0"/>
                <a:cs typeface="Arial" panose="020B0604020202020204" pitchFamily="34" charset="0"/>
              </a:rPr>
              <a:t>Priority</a:t>
            </a:r>
          </a:p>
        </p:txBody>
      </p:sp>
    </p:spTree>
    <p:extLst>
      <p:ext uri="{BB962C8B-B14F-4D97-AF65-F5344CB8AC3E}">
        <p14:creationId xmlns:p14="http://schemas.microsoft.com/office/powerpoint/2010/main" val="1054610512"/>
      </p:ext>
    </p:extLst>
  </p:cSld>
  <p:clrMapOvr>
    <a:masterClrMapping/>
  </p:clrMapOvr>
</p:sld>
</file>

<file path=ppt/theme/theme1.xml><?xml version="1.0" encoding="utf-8"?>
<a:theme xmlns:a="http://schemas.openxmlformats.org/drawingml/2006/main" name="14094 VMIA PowerPoint Template">
  <a:themeElements>
    <a:clrScheme name="VMIA">
      <a:dk1>
        <a:srgbClr val="000000"/>
      </a:dk1>
      <a:lt1>
        <a:srgbClr val="FFFFFF"/>
      </a:lt1>
      <a:dk2>
        <a:srgbClr val="003366"/>
      </a:dk2>
      <a:lt2>
        <a:srgbClr val="F2F2F2"/>
      </a:lt2>
      <a:accent1>
        <a:srgbClr val="00A4E4"/>
      </a:accent1>
      <a:accent2>
        <a:srgbClr val="00B48D"/>
      </a:accent2>
      <a:accent3>
        <a:srgbClr val="AADC1E"/>
      </a:accent3>
      <a:accent4>
        <a:srgbClr val="F7941E"/>
      </a:accent4>
      <a:accent5>
        <a:srgbClr val="F15A22"/>
      </a:accent5>
      <a:accent6>
        <a:srgbClr val="892890"/>
      </a:accent6>
      <a:hlink>
        <a:srgbClr val="000000"/>
      </a:hlink>
      <a:folHlink>
        <a:srgbClr val="0033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8 Corporate Template.pptx" id="{00AEF867-3347-4CA1-9531-8E4AD928B06C}" vid="{ECCD1002-A450-4A0B-889E-8403783725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44843D8BF90A4DB12CABECD4F38849" ma:contentTypeVersion="9" ma:contentTypeDescription="Create a new document." ma:contentTypeScope="" ma:versionID="aba5520ec986f333e9742ad1dc837372">
  <xsd:schema xmlns:xsd="http://www.w3.org/2001/XMLSchema" xmlns:xs="http://www.w3.org/2001/XMLSchema" xmlns:p="http://schemas.microsoft.com/office/2006/metadata/properties" xmlns:ns2="89aba516-fd82-4528-a3a7-18b4138bd4be" targetNamespace="http://schemas.microsoft.com/office/2006/metadata/properties" ma:root="true" ma:fieldsID="f88efb94cf730b706c29e97915ee0330" ns2:_="">
    <xsd:import namespace="89aba516-fd82-4528-a3a7-18b4138bd4b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aba516-fd82-4528-a3a7-18b4138bd4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1B0E49-BC8C-4B44-B57D-31094127A5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aba516-fd82-4528-a3a7-18b4138bd4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99CA2E-6ED9-4906-BCDE-99EED08B24E5}">
  <ds:schemaRefs>
    <ds:schemaRef ds:uri="http://schemas.microsoft.com/sharepoint/v3/contenttype/forms"/>
  </ds:schemaRefs>
</ds:datastoreItem>
</file>

<file path=customXml/itemProps3.xml><?xml version="1.0" encoding="utf-8"?>
<ds:datastoreItem xmlns:ds="http://schemas.openxmlformats.org/officeDocument/2006/customXml" ds:itemID="{C23947DD-2B7F-4C37-A3F8-2CA1B12518C3}">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89aba516-fd82-4528-a3a7-18b4138bd4be"/>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Corporate Template</Template>
  <TotalTime>28788</TotalTime>
  <Words>1219</Words>
  <Application>Microsoft Office PowerPoint</Application>
  <PresentationFormat>On-screen Show (4:3)</PresentationFormat>
  <Paragraphs>158</Paragraphs>
  <Slides>10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.AppleSystemUIFont</vt:lpstr>
      <vt:lpstr>Arial</vt:lpstr>
      <vt:lpstr>Calibri</vt:lpstr>
      <vt:lpstr>14094 VMIA PowerPoint Template</vt:lpstr>
      <vt:lpstr>Tolerance and key risk indicators</vt:lpstr>
      <vt:lpstr>Staying within boundaries and watching the signs</vt:lpstr>
      <vt:lpstr>Staying within boundaries and watching the signs</vt:lpstr>
      <vt:lpstr>Within boundaries</vt:lpstr>
      <vt:lpstr>Defining tolerance</vt:lpstr>
      <vt:lpstr>Key risk indicators</vt:lpstr>
      <vt:lpstr>What to watch</vt:lpstr>
      <vt:lpstr>How to use them to manage risk</vt:lpstr>
      <vt:lpstr>Bringing it all together</vt:lpstr>
      <vt:lpstr>Bringing it all together</vt:lpstr>
    </vt:vector>
  </TitlesOfParts>
  <Manager>VMIA</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Tolerance and indicators for risk appetite</dc:title>
  <dc:subject>Set the boundaries and monitor the signs</dc:subject>
  <dc:creator>VMIA</dc:creator>
  <cp:keywords>risk appetite, risk management, tolerance, indicators</cp:keywords>
  <cp:lastModifiedBy>Leigh Miter</cp:lastModifiedBy>
  <cp:revision>11</cp:revision>
  <cp:lastPrinted>2019-06-03T04:00:40Z</cp:lastPrinted>
  <dcterms:created xsi:type="dcterms:W3CDTF">2019-02-06T00:46:37Z</dcterms:created>
  <dcterms:modified xsi:type="dcterms:W3CDTF">2020-12-20T22:40:34Z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0x0101009944843D8BF90A4DB12CABECD4F38849</vt:lpwstr>
  </property>
</Properties>
</file>