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9" r:id="rId5"/>
    <p:sldId id="375" r:id="rId6"/>
    <p:sldId id="377" r:id="rId7"/>
    <p:sldId id="373" r:id="rId8"/>
    <p:sldId id="260" r:id="rId9"/>
    <p:sldId id="378" r:id="rId10"/>
    <p:sldId id="376" r:id="rId11"/>
    <p:sldId id="379" r:id="rId12"/>
    <p:sldId id="380" r:id="rId13"/>
    <p:sldId id="372" r:id="rId14"/>
    <p:sldId id="3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5451-7830-48D8-816D-B48AC772DA38}" v="12" dt="2021-02-02T00:01:58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9" d="100"/>
          <a:sy n="119" d="100"/>
        </p:scale>
        <p:origin x="2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on Masom" userId="9b7d4367-a528-43ca-bf79-6094667b990c" providerId="ADAL" clId="{28DF5451-7830-48D8-816D-B48AC772DA38}"/>
    <pc:docChg chg="undo custSel modSld">
      <pc:chgData name="Jonathon Masom" userId="9b7d4367-a528-43ca-bf79-6094667b990c" providerId="ADAL" clId="{28DF5451-7830-48D8-816D-B48AC772DA38}" dt="2021-02-02T00:05:47.689" v="3635" actId="20577"/>
      <pc:docMkLst>
        <pc:docMk/>
      </pc:docMkLst>
      <pc:sldChg chg="modNotes">
        <pc:chgData name="Jonathon Masom" userId="9b7d4367-a528-43ca-bf79-6094667b990c" providerId="ADAL" clId="{28DF5451-7830-48D8-816D-B48AC772DA38}" dt="2021-02-01T23:06:33.683" v="180" actId="20577"/>
        <pc:sldMkLst>
          <pc:docMk/>
          <pc:sldMk cId="3370211087" sldId="259"/>
        </pc:sldMkLst>
      </pc:sldChg>
      <pc:sldChg chg="modNotes">
        <pc:chgData name="Jonathon Masom" userId="9b7d4367-a528-43ca-bf79-6094667b990c" providerId="ADAL" clId="{28DF5451-7830-48D8-816D-B48AC772DA38}" dt="2021-02-02T00:01:58.841" v="3035" actId="207"/>
        <pc:sldMkLst>
          <pc:docMk/>
          <pc:sldMk cId="832476987" sldId="372"/>
        </pc:sldMkLst>
      </pc:sldChg>
      <pc:sldChg chg="modNotes">
        <pc:chgData name="Jonathon Masom" userId="9b7d4367-a528-43ca-bf79-6094667b990c" providerId="ADAL" clId="{28DF5451-7830-48D8-816D-B48AC772DA38}" dt="2021-02-01T23:12:22.396" v="1111" actId="20577"/>
        <pc:sldMkLst>
          <pc:docMk/>
          <pc:sldMk cId="312781565" sldId="373"/>
        </pc:sldMkLst>
      </pc:sldChg>
      <pc:sldChg chg="modNotes">
        <pc:chgData name="Jonathon Masom" userId="9b7d4367-a528-43ca-bf79-6094667b990c" providerId="ADAL" clId="{28DF5451-7830-48D8-816D-B48AC772DA38}" dt="2021-02-01T23:31:47.099" v="2489" actId="20577"/>
        <pc:sldMkLst>
          <pc:docMk/>
          <pc:sldMk cId="1803065793" sldId="376"/>
        </pc:sldMkLst>
      </pc:sldChg>
      <pc:sldChg chg="modNotes">
        <pc:chgData name="Jonathon Masom" userId="9b7d4367-a528-43ca-bf79-6094667b990c" providerId="ADAL" clId="{28DF5451-7830-48D8-816D-B48AC772DA38}" dt="2021-02-01T23:11:02.577" v="871" actId="20577"/>
        <pc:sldMkLst>
          <pc:docMk/>
          <pc:sldMk cId="1793373319" sldId="377"/>
        </pc:sldMkLst>
      </pc:sldChg>
      <pc:sldChg chg="modNotes">
        <pc:chgData name="Jonathon Masom" userId="9b7d4367-a528-43ca-bf79-6094667b990c" providerId="ADAL" clId="{28DF5451-7830-48D8-816D-B48AC772DA38}" dt="2021-02-01T23:15:47.809" v="1624" actId="20577"/>
        <pc:sldMkLst>
          <pc:docMk/>
          <pc:sldMk cId="1341888043" sldId="378"/>
        </pc:sldMkLst>
      </pc:sldChg>
      <pc:sldChg chg="modSp modNotes">
        <pc:chgData name="Jonathon Masom" userId="9b7d4367-a528-43ca-bf79-6094667b990c" providerId="ADAL" clId="{28DF5451-7830-48D8-816D-B48AC772DA38}" dt="2021-02-01T23:55:44.757" v="2786" actId="20577"/>
        <pc:sldMkLst>
          <pc:docMk/>
          <pc:sldMk cId="3053237650" sldId="379"/>
        </pc:sldMkLst>
        <pc:spChg chg="mod">
          <ac:chgData name="Jonathon Masom" userId="9b7d4367-a528-43ca-bf79-6094667b990c" providerId="ADAL" clId="{28DF5451-7830-48D8-816D-B48AC772DA38}" dt="2021-02-01T23:55:24.551" v="2745" actId="20577"/>
          <ac:spMkLst>
            <pc:docMk/>
            <pc:sldMk cId="3053237650" sldId="379"/>
            <ac:spMk id="5" creationId="{10005426-7579-4786-9CF3-BC5B77AF5198}"/>
          </ac:spMkLst>
        </pc:spChg>
      </pc:sldChg>
      <pc:sldChg chg="modNotes">
        <pc:chgData name="Jonathon Masom" userId="9b7d4367-a528-43ca-bf79-6094667b990c" providerId="ADAL" clId="{28DF5451-7830-48D8-816D-B48AC772DA38}" dt="2021-02-01T23:59:12.530" v="2908" actId="20577"/>
        <pc:sldMkLst>
          <pc:docMk/>
          <pc:sldMk cId="348400805" sldId="380"/>
        </pc:sldMkLst>
      </pc:sldChg>
      <pc:sldChg chg="modNotes">
        <pc:chgData name="Jonathon Masom" userId="9b7d4367-a528-43ca-bf79-6094667b990c" providerId="ADAL" clId="{28DF5451-7830-48D8-816D-B48AC772DA38}" dt="2021-02-02T00:05:47.689" v="3635" actId="20577"/>
        <pc:sldMkLst>
          <pc:docMk/>
          <pc:sldMk cId="2443489888" sldId="38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0D1B18-362A-4C85-9031-BECCA7F72100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BCF3A2-CC30-405C-BD38-DE02A396249F}">
      <dgm:prSet/>
      <dgm:spPr/>
      <dgm:t>
        <a:bodyPr/>
        <a:lstStyle/>
        <a:p>
          <a:r>
            <a:rPr lang="en-US" dirty="0">
              <a:latin typeface="+mn-lt"/>
            </a:rPr>
            <a:t>Scope</a:t>
          </a:r>
        </a:p>
      </dgm:t>
    </dgm:pt>
    <dgm:pt modelId="{B40C1AA1-8BBA-4CBB-8079-ADC5E5BEA2EF}" type="parTrans" cxnId="{2DED5C50-0AF8-40D8-ACF4-B8F99A73D54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3F03F218-DBA5-4279-BD07-41ABA896FC7F}" type="sibTrans" cxnId="{2DED5C50-0AF8-40D8-ACF4-B8F99A73D54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0ED7492-D15F-431C-9C7F-9C8CA8394FA0}">
      <dgm:prSet phldr="0"/>
      <dgm:spPr/>
      <dgm:t>
        <a:bodyPr/>
        <a:lstStyle/>
        <a:p>
          <a:pPr rtl="0"/>
          <a:r>
            <a:rPr lang="en-US" dirty="0">
              <a:latin typeface="+mn-lt"/>
            </a:rPr>
            <a:t>Determine the objectives, functions and activities to assess</a:t>
          </a:r>
        </a:p>
      </dgm:t>
    </dgm:pt>
    <dgm:pt modelId="{E64A88E2-C59C-42AF-89E3-B653C0EA76D5}" type="parTrans" cxnId="{7227C20D-92A7-4463-8CA2-E6E83FFE617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2750425-B9A7-42E5-845E-08009DF26B72}" type="sibTrans" cxnId="{7227C20D-92A7-4463-8CA2-E6E83FFE617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AC1C517-7D3A-44E2-82BB-DC7340921E67}">
      <dgm:prSet/>
      <dgm:spPr/>
      <dgm:t>
        <a:bodyPr/>
        <a:lstStyle/>
        <a:p>
          <a:r>
            <a:rPr lang="en-US" dirty="0">
              <a:latin typeface="+mn-lt"/>
            </a:rPr>
            <a:t>Assess</a:t>
          </a:r>
        </a:p>
      </dgm:t>
    </dgm:pt>
    <dgm:pt modelId="{B9062C82-DC2C-49FE-8921-39E7E8C89E1B}" type="parTrans" cxnId="{5C37EEEE-8FC2-4DAF-B3EA-557A002CD7C7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FFC206D-6CA5-4818-AB01-6866FDD95AD7}" type="sibTrans" cxnId="{5C37EEEE-8FC2-4DAF-B3EA-557A002CD7C7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9DC3DF3-9677-4860-BA22-9B1EDCADCDD8}">
      <dgm:prSet/>
      <dgm:spPr/>
      <dgm:t>
        <a:bodyPr/>
        <a:lstStyle/>
        <a:p>
          <a:pPr rtl="0"/>
          <a:r>
            <a:rPr lang="en-US" dirty="0">
              <a:latin typeface="+mn-lt"/>
            </a:rPr>
            <a:t>Review the risk register to assess how climate change is already handled</a:t>
          </a:r>
        </a:p>
      </dgm:t>
    </dgm:pt>
    <dgm:pt modelId="{B3E71BD4-EC0A-485D-9773-3AEABC029EDF}" type="parTrans" cxnId="{A55C459C-CD5B-45D4-89BC-065CF1366020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F259C94-89B9-4106-97E9-0C51E5615B7E}" type="sibTrans" cxnId="{A55C459C-CD5B-45D4-89BC-065CF1366020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33302873-AD98-415D-BE3E-81B71483CD0F}">
      <dgm:prSet/>
      <dgm:spPr/>
      <dgm:t>
        <a:bodyPr/>
        <a:lstStyle/>
        <a:p>
          <a:r>
            <a:rPr lang="en-US" dirty="0">
              <a:latin typeface="+mn-lt"/>
            </a:rPr>
            <a:t>Report</a:t>
          </a:r>
        </a:p>
      </dgm:t>
    </dgm:pt>
    <dgm:pt modelId="{2DED7F57-54DB-4404-97EF-13004835BB82}" type="parTrans" cxnId="{24CA6507-0C80-4EC2-A3A0-C71CC3FF80B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7A812A1-4BCA-4E0C-A986-F28E797D65DC}" type="sibTrans" cxnId="{24CA6507-0C80-4EC2-A3A0-C71CC3FF80B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85DA852-28E9-46B4-9795-A91F66679AD0}">
      <dgm:prSet/>
      <dgm:spPr/>
      <dgm:t>
        <a:bodyPr/>
        <a:lstStyle/>
        <a:p>
          <a:r>
            <a:rPr lang="en-US" dirty="0">
              <a:latin typeface="+mn-lt"/>
            </a:rPr>
            <a:t>Confirm risk management strategy and resource allocation</a:t>
          </a:r>
        </a:p>
      </dgm:t>
    </dgm:pt>
    <dgm:pt modelId="{D3515B69-6985-444F-AFA3-0506749A3837}" type="parTrans" cxnId="{A86740BD-EDF4-43A5-8549-D5CDB3C061AE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3037F02F-5B64-4651-B1C0-A7A86A3806D6}" type="sibTrans" cxnId="{A86740BD-EDF4-43A5-8549-D5CDB3C061AE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2CF1AF4-0855-446C-88F3-8E20C1E04145}">
      <dgm:prSet/>
      <dgm:spPr/>
      <dgm:t>
        <a:bodyPr/>
        <a:lstStyle/>
        <a:p>
          <a:pPr rtl="0"/>
          <a:r>
            <a:rPr lang="en-US" dirty="0">
              <a:latin typeface="+mn-lt"/>
            </a:rPr>
            <a:t>Report risks to Executive and Board with any new plans to treat them </a:t>
          </a:r>
        </a:p>
      </dgm:t>
    </dgm:pt>
    <dgm:pt modelId="{A5DCA7CD-1D02-4222-AF34-D9BCAFDE31BF}" type="parTrans" cxnId="{63A22B63-444C-4CA1-8606-A7797DB278BF}">
      <dgm:prSet/>
      <dgm:spPr/>
      <dgm:t>
        <a:bodyPr/>
        <a:lstStyle/>
        <a:p>
          <a:endParaRPr lang="en-AU">
            <a:latin typeface="+mn-lt"/>
          </a:endParaRPr>
        </a:p>
      </dgm:t>
    </dgm:pt>
    <dgm:pt modelId="{4B3F0C68-17ED-4EE7-A388-A2BC9928FFDC}" type="sibTrans" cxnId="{63A22B63-444C-4CA1-8606-A7797DB278BF}">
      <dgm:prSet/>
      <dgm:spPr/>
      <dgm:t>
        <a:bodyPr/>
        <a:lstStyle/>
        <a:p>
          <a:endParaRPr lang="en-AU">
            <a:latin typeface="+mn-lt"/>
          </a:endParaRPr>
        </a:p>
      </dgm:t>
    </dgm:pt>
    <dgm:pt modelId="{F4885FB8-9641-4264-87CC-3AD8D0A07780}">
      <dgm:prSet/>
      <dgm:spPr/>
      <dgm:t>
        <a:bodyPr/>
        <a:lstStyle/>
        <a:p>
          <a:r>
            <a:rPr lang="en-US" dirty="0">
              <a:latin typeface="+mn-lt"/>
            </a:rPr>
            <a:t>Confirm</a:t>
          </a:r>
        </a:p>
      </dgm:t>
    </dgm:pt>
    <dgm:pt modelId="{D739C954-68D9-431A-98EB-23A62FC7909A}" type="parTrans" cxnId="{3413CF9C-E7E2-458E-A544-D12AA1679B16}">
      <dgm:prSet/>
      <dgm:spPr/>
      <dgm:t>
        <a:bodyPr/>
        <a:lstStyle/>
        <a:p>
          <a:endParaRPr lang="en-AU">
            <a:latin typeface="+mn-lt"/>
          </a:endParaRPr>
        </a:p>
      </dgm:t>
    </dgm:pt>
    <dgm:pt modelId="{DE1A287C-77B3-4132-B803-06314527CEFA}" type="sibTrans" cxnId="{3413CF9C-E7E2-458E-A544-D12AA1679B16}">
      <dgm:prSet/>
      <dgm:spPr/>
      <dgm:t>
        <a:bodyPr/>
        <a:lstStyle/>
        <a:p>
          <a:endParaRPr lang="en-AU">
            <a:latin typeface="+mn-lt"/>
          </a:endParaRPr>
        </a:p>
      </dgm:t>
    </dgm:pt>
    <dgm:pt modelId="{45E311C5-B940-4888-A27A-6E4389B806F7}">
      <dgm:prSet phldr="0"/>
      <dgm:spPr/>
      <dgm:t>
        <a:bodyPr/>
        <a:lstStyle/>
        <a:p>
          <a:pPr rtl="0"/>
          <a:r>
            <a:rPr lang="en-US" dirty="0">
              <a:latin typeface="+mn-lt"/>
            </a:rPr>
            <a:t>And / or add any new physical or transition risks  </a:t>
          </a:r>
        </a:p>
      </dgm:t>
    </dgm:pt>
    <dgm:pt modelId="{B7940EF5-4D87-492D-9B4F-CBF2F90CF390}" type="parTrans" cxnId="{F596D6FC-38B6-412D-BB83-376597490DA1}">
      <dgm:prSet/>
      <dgm:spPr/>
      <dgm:t>
        <a:bodyPr/>
        <a:lstStyle/>
        <a:p>
          <a:endParaRPr lang="en-AU">
            <a:latin typeface="+mn-lt"/>
          </a:endParaRPr>
        </a:p>
      </dgm:t>
    </dgm:pt>
    <dgm:pt modelId="{7C7EB9C5-1260-4E7D-BDE7-00D3E5132A1A}" type="sibTrans" cxnId="{F596D6FC-38B6-412D-BB83-376597490DA1}">
      <dgm:prSet/>
      <dgm:spPr/>
      <dgm:t>
        <a:bodyPr/>
        <a:lstStyle/>
        <a:p>
          <a:endParaRPr lang="en-AU">
            <a:latin typeface="+mn-lt"/>
          </a:endParaRPr>
        </a:p>
      </dgm:t>
    </dgm:pt>
    <dgm:pt modelId="{796835EB-01A1-427C-9B0C-3E49594B463D}" type="pres">
      <dgm:prSet presAssocID="{690D1B18-362A-4C85-9031-BECCA7F72100}" presName="Name0" presStyleCnt="0">
        <dgm:presLayoutVars>
          <dgm:dir/>
          <dgm:animLvl val="lvl"/>
          <dgm:resizeHandles val="exact"/>
        </dgm:presLayoutVars>
      </dgm:prSet>
      <dgm:spPr/>
    </dgm:pt>
    <dgm:pt modelId="{5073EE9C-51D2-4991-8CF7-F7801B598440}" type="pres">
      <dgm:prSet presAssocID="{FCBCF3A2-CC30-405C-BD38-DE02A396249F}" presName="linNode" presStyleCnt="0"/>
      <dgm:spPr/>
    </dgm:pt>
    <dgm:pt modelId="{7F057544-F221-4531-8BE9-5C9BF6994990}" type="pres">
      <dgm:prSet presAssocID="{FCBCF3A2-CC30-405C-BD38-DE02A396249F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04622692-90CC-49D1-88F2-CD8910C444AE}" type="pres">
      <dgm:prSet presAssocID="{FCBCF3A2-CC30-405C-BD38-DE02A396249F}" presName="descendantText" presStyleLbl="alignAccFollowNode1" presStyleIdx="0" presStyleCnt="4">
        <dgm:presLayoutVars>
          <dgm:bulletEnabled/>
        </dgm:presLayoutVars>
      </dgm:prSet>
      <dgm:spPr/>
    </dgm:pt>
    <dgm:pt modelId="{C003D948-C940-4809-A625-D715F5D9FC6F}" type="pres">
      <dgm:prSet presAssocID="{3F03F218-DBA5-4279-BD07-41ABA896FC7F}" presName="sp" presStyleCnt="0"/>
      <dgm:spPr/>
    </dgm:pt>
    <dgm:pt modelId="{49305134-8478-456C-828D-99A30A816835}" type="pres">
      <dgm:prSet presAssocID="{7AC1C517-7D3A-44E2-82BB-DC7340921E67}" presName="linNode" presStyleCnt="0"/>
      <dgm:spPr/>
    </dgm:pt>
    <dgm:pt modelId="{69011D45-6811-4696-B9F6-D234533C1856}" type="pres">
      <dgm:prSet presAssocID="{7AC1C517-7D3A-44E2-82BB-DC7340921E67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B7A12559-5EC1-48FA-8192-3F37ADC58482}" type="pres">
      <dgm:prSet presAssocID="{7AC1C517-7D3A-44E2-82BB-DC7340921E67}" presName="descendantText" presStyleLbl="alignAccFollowNode1" presStyleIdx="1" presStyleCnt="4">
        <dgm:presLayoutVars>
          <dgm:bulletEnabled/>
        </dgm:presLayoutVars>
      </dgm:prSet>
      <dgm:spPr/>
    </dgm:pt>
    <dgm:pt modelId="{6C76336B-07EF-4E51-93F6-0ABA97EB570F}" type="pres">
      <dgm:prSet presAssocID="{CFFC206D-6CA5-4818-AB01-6866FDD95AD7}" presName="sp" presStyleCnt="0"/>
      <dgm:spPr/>
    </dgm:pt>
    <dgm:pt modelId="{8C1CFC7E-A3FC-4E97-9471-DACA96F63B55}" type="pres">
      <dgm:prSet presAssocID="{33302873-AD98-415D-BE3E-81B71483CD0F}" presName="linNode" presStyleCnt="0"/>
      <dgm:spPr/>
    </dgm:pt>
    <dgm:pt modelId="{CDD87A0E-9DDD-4FD7-A214-AFFC717DAF01}" type="pres">
      <dgm:prSet presAssocID="{33302873-AD98-415D-BE3E-81B71483CD0F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344F9009-7D72-4BBA-AE03-3923BFC52D2C}" type="pres">
      <dgm:prSet presAssocID="{33302873-AD98-415D-BE3E-81B71483CD0F}" presName="descendantText" presStyleLbl="alignAccFollowNode1" presStyleIdx="2" presStyleCnt="4">
        <dgm:presLayoutVars>
          <dgm:bulletEnabled/>
        </dgm:presLayoutVars>
      </dgm:prSet>
      <dgm:spPr/>
    </dgm:pt>
    <dgm:pt modelId="{73B6569B-5AA9-484A-9BB6-30AB9FFD1881}" type="pres">
      <dgm:prSet presAssocID="{17A812A1-4BCA-4E0C-A986-F28E797D65DC}" presName="sp" presStyleCnt="0"/>
      <dgm:spPr/>
    </dgm:pt>
    <dgm:pt modelId="{14A33EDF-000D-4DB8-809B-849CF716582D}" type="pres">
      <dgm:prSet presAssocID="{F4885FB8-9641-4264-87CC-3AD8D0A07780}" presName="linNode" presStyleCnt="0"/>
      <dgm:spPr/>
    </dgm:pt>
    <dgm:pt modelId="{09F3785D-F346-4C95-9FB5-7B92DBF83DFF}" type="pres">
      <dgm:prSet presAssocID="{F4885FB8-9641-4264-87CC-3AD8D0A07780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94309611-6C18-4179-978B-43EEB802E77F}" type="pres">
      <dgm:prSet presAssocID="{F4885FB8-9641-4264-87CC-3AD8D0A07780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24CA6507-0C80-4EC2-A3A0-C71CC3FF80BF}" srcId="{690D1B18-362A-4C85-9031-BECCA7F72100}" destId="{33302873-AD98-415D-BE3E-81B71483CD0F}" srcOrd="2" destOrd="0" parTransId="{2DED7F57-54DB-4404-97EF-13004835BB82}" sibTransId="{17A812A1-4BCA-4E0C-A986-F28E797D65DC}"/>
    <dgm:cxn modelId="{7227C20D-92A7-4463-8CA2-E6E83FFE6176}" srcId="{FCBCF3A2-CC30-405C-BD38-DE02A396249F}" destId="{C0ED7492-D15F-431C-9C7F-9C8CA8394FA0}" srcOrd="0" destOrd="0" parTransId="{E64A88E2-C59C-42AF-89E3-B653C0EA76D5}" sibTransId="{52750425-B9A7-42E5-845E-08009DF26B72}"/>
    <dgm:cxn modelId="{85ABAE1C-FA91-4B92-BCD4-45EB80D091A8}" type="presOf" srcId="{FCBCF3A2-CC30-405C-BD38-DE02A396249F}" destId="{7F057544-F221-4531-8BE9-5C9BF6994990}" srcOrd="0" destOrd="0" presId="urn:microsoft.com/office/officeart/2016/7/layout/VerticalSolidActionList"/>
    <dgm:cxn modelId="{EDD78B2F-9D4D-43EB-A17A-B3A4B142A49A}" type="presOf" srcId="{E85DA852-28E9-46B4-9795-A91F66679AD0}" destId="{94309611-6C18-4179-978B-43EEB802E77F}" srcOrd="0" destOrd="0" presId="urn:microsoft.com/office/officeart/2016/7/layout/VerticalSolidActionList"/>
    <dgm:cxn modelId="{25612662-FA6F-4C20-A20B-8C06692A8C6F}" type="presOf" srcId="{F4885FB8-9641-4264-87CC-3AD8D0A07780}" destId="{09F3785D-F346-4C95-9FB5-7B92DBF83DFF}" srcOrd="0" destOrd="0" presId="urn:microsoft.com/office/officeart/2016/7/layout/VerticalSolidActionList"/>
    <dgm:cxn modelId="{63A22B63-444C-4CA1-8606-A7797DB278BF}" srcId="{33302873-AD98-415D-BE3E-81B71483CD0F}" destId="{C2CF1AF4-0855-446C-88F3-8E20C1E04145}" srcOrd="0" destOrd="0" parTransId="{A5DCA7CD-1D02-4222-AF34-D9BCAFDE31BF}" sibTransId="{4B3F0C68-17ED-4EE7-A388-A2BC9928FFDC}"/>
    <dgm:cxn modelId="{36BAFE69-FB26-481B-BE35-2CB4F285A64D}" type="presOf" srcId="{C0ED7492-D15F-431C-9C7F-9C8CA8394FA0}" destId="{04622692-90CC-49D1-88F2-CD8910C444AE}" srcOrd="0" destOrd="0" presId="urn:microsoft.com/office/officeart/2016/7/layout/VerticalSolidActionList"/>
    <dgm:cxn modelId="{2DED5C50-0AF8-40D8-ACF4-B8F99A73D546}" srcId="{690D1B18-362A-4C85-9031-BECCA7F72100}" destId="{FCBCF3A2-CC30-405C-BD38-DE02A396249F}" srcOrd="0" destOrd="0" parTransId="{B40C1AA1-8BBA-4CBB-8079-ADC5E5BEA2EF}" sibTransId="{3F03F218-DBA5-4279-BD07-41ABA896FC7F}"/>
    <dgm:cxn modelId="{77433E79-87C7-4F51-97EB-169A095EA747}" type="presOf" srcId="{C2CF1AF4-0855-446C-88F3-8E20C1E04145}" destId="{344F9009-7D72-4BBA-AE03-3923BFC52D2C}" srcOrd="0" destOrd="0" presId="urn:microsoft.com/office/officeart/2016/7/layout/VerticalSolidActionList"/>
    <dgm:cxn modelId="{A55C459C-CD5B-45D4-89BC-065CF1366020}" srcId="{7AC1C517-7D3A-44E2-82BB-DC7340921E67}" destId="{59DC3DF3-9677-4860-BA22-9B1EDCADCDD8}" srcOrd="0" destOrd="0" parTransId="{B3E71BD4-EC0A-485D-9773-3AEABC029EDF}" sibTransId="{5F259C94-89B9-4106-97E9-0C51E5615B7E}"/>
    <dgm:cxn modelId="{9A4EA89C-D98C-4CD7-B1BD-E371A8D9D952}" type="presOf" srcId="{690D1B18-362A-4C85-9031-BECCA7F72100}" destId="{796835EB-01A1-427C-9B0C-3E49594B463D}" srcOrd="0" destOrd="0" presId="urn:microsoft.com/office/officeart/2016/7/layout/VerticalSolidActionList"/>
    <dgm:cxn modelId="{3413CF9C-E7E2-458E-A544-D12AA1679B16}" srcId="{690D1B18-362A-4C85-9031-BECCA7F72100}" destId="{F4885FB8-9641-4264-87CC-3AD8D0A07780}" srcOrd="3" destOrd="0" parTransId="{D739C954-68D9-431A-98EB-23A62FC7909A}" sibTransId="{DE1A287C-77B3-4132-B803-06314527CEFA}"/>
    <dgm:cxn modelId="{A86740BD-EDF4-43A5-8549-D5CDB3C061AE}" srcId="{F4885FB8-9641-4264-87CC-3AD8D0A07780}" destId="{E85DA852-28E9-46B4-9795-A91F66679AD0}" srcOrd="0" destOrd="0" parTransId="{D3515B69-6985-444F-AFA3-0506749A3837}" sibTransId="{3037F02F-5B64-4651-B1C0-A7A86A3806D6}"/>
    <dgm:cxn modelId="{6FBE5AD7-FF74-42BD-8945-EA67E308BA04}" type="presOf" srcId="{7AC1C517-7D3A-44E2-82BB-DC7340921E67}" destId="{69011D45-6811-4696-B9F6-D234533C1856}" srcOrd="0" destOrd="0" presId="urn:microsoft.com/office/officeart/2016/7/layout/VerticalSolidActionList"/>
    <dgm:cxn modelId="{420BA2E4-9BA3-4433-A60D-20817A588641}" type="presOf" srcId="{45E311C5-B940-4888-A27A-6E4389B806F7}" destId="{B7A12559-5EC1-48FA-8192-3F37ADC58482}" srcOrd="0" destOrd="1" presId="urn:microsoft.com/office/officeart/2016/7/layout/VerticalSolidActionList"/>
    <dgm:cxn modelId="{390F5DCC-60CC-4919-AAF0-9D2C6C71B594}" type="presOf" srcId="{33302873-AD98-415D-BE3E-81B71483CD0F}" destId="{CDD87A0E-9DDD-4FD7-A214-AFFC717DAF01}" srcOrd="0" destOrd="0" presId="urn:microsoft.com/office/officeart/2016/7/layout/VerticalSolidActionList"/>
    <dgm:cxn modelId="{5C37EEEE-8FC2-4DAF-B3EA-557A002CD7C7}" srcId="{690D1B18-362A-4C85-9031-BECCA7F72100}" destId="{7AC1C517-7D3A-44E2-82BB-DC7340921E67}" srcOrd="1" destOrd="0" parTransId="{B9062C82-DC2C-49FE-8921-39E7E8C89E1B}" sibTransId="{CFFC206D-6CA5-4818-AB01-6866FDD95AD7}"/>
    <dgm:cxn modelId="{556299D1-36F0-4A55-85E7-563CC18E3BB7}" type="presOf" srcId="{59DC3DF3-9677-4860-BA22-9B1EDCADCDD8}" destId="{B7A12559-5EC1-48FA-8192-3F37ADC58482}" srcOrd="0" destOrd="0" presId="urn:microsoft.com/office/officeart/2016/7/layout/VerticalSolidActionList"/>
    <dgm:cxn modelId="{F596D6FC-38B6-412D-BB83-376597490DA1}" srcId="{7AC1C517-7D3A-44E2-82BB-DC7340921E67}" destId="{45E311C5-B940-4888-A27A-6E4389B806F7}" srcOrd="1" destOrd="0" parTransId="{B7940EF5-4D87-492D-9B4F-CBF2F90CF390}" sibTransId="{7C7EB9C5-1260-4E7D-BDE7-00D3E5132A1A}"/>
    <dgm:cxn modelId="{AFC2CCF8-5FB4-4208-B5F8-CBF84EB53550}" type="presParOf" srcId="{796835EB-01A1-427C-9B0C-3E49594B463D}" destId="{5073EE9C-51D2-4991-8CF7-F7801B598440}" srcOrd="0" destOrd="0" presId="urn:microsoft.com/office/officeart/2016/7/layout/VerticalSolidActionList"/>
    <dgm:cxn modelId="{470B3468-BFD5-49F3-AB1C-A4771B154249}" type="presParOf" srcId="{5073EE9C-51D2-4991-8CF7-F7801B598440}" destId="{7F057544-F221-4531-8BE9-5C9BF6994990}" srcOrd="0" destOrd="0" presId="urn:microsoft.com/office/officeart/2016/7/layout/VerticalSolidActionList"/>
    <dgm:cxn modelId="{0B215C19-F108-4B44-B5DB-5E2424AFB5A7}" type="presParOf" srcId="{5073EE9C-51D2-4991-8CF7-F7801B598440}" destId="{04622692-90CC-49D1-88F2-CD8910C444AE}" srcOrd="1" destOrd="0" presId="urn:microsoft.com/office/officeart/2016/7/layout/VerticalSolidActionList"/>
    <dgm:cxn modelId="{F0DC6DD3-0A70-465E-B416-6F92CFB0E0B7}" type="presParOf" srcId="{796835EB-01A1-427C-9B0C-3E49594B463D}" destId="{C003D948-C940-4809-A625-D715F5D9FC6F}" srcOrd="1" destOrd="0" presId="urn:microsoft.com/office/officeart/2016/7/layout/VerticalSolidActionList"/>
    <dgm:cxn modelId="{78854F31-E1C2-4FFA-9E4C-FCFB172D938F}" type="presParOf" srcId="{796835EB-01A1-427C-9B0C-3E49594B463D}" destId="{49305134-8478-456C-828D-99A30A816835}" srcOrd="2" destOrd="0" presId="urn:microsoft.com/office/officeart/2016/7/layout/VerticalSolidActionList"/>
    <dgm:cxn modelId="{D5BAF0F7-DF33-414B-9CE3-86D0BD42A2B9}" type="presParOf" srcId="{49305134-8478-456C-828D-99A30A816835}" destId="{69011D45-6811-4696-B9F6-D234533C1856}" srcOrd="0" destOrd="0" presId="urn:microsoft.com/office/officeart/2016/7/layout/VerticalSolidActionList"/>
    <dgm:cxn modelId="{BB7FB110-3BDD-4F97-BE9E-8E8EE88FEB46}" type="presParOf" srcId="{49305134-8478-456C-828D-99A30A816835}" destId="{B7A12559-5EC1-48FA-8192-3F37ADC58482}" srcOrd="1" destOrd="0" presId="urn:microsoft.com/office/officeart/2016/7/layout/VerticalSolidActionList"/>
    <dgm:cxn modelId="{1A0DC91C-B20F-469F-9A64-27D76B6A7FD9}" type="presParOf" srcId="{796835EB-01A1-427C-9B0C-3E49594B463D}" destId="{6C76336B-07EF-4E51-93F6-0ABA97EB570F}" srcOrd="3" destOrd="0" presId="urn:microsoft.com/office/officeart/2016/7/layout/VerticalSolidActionList"/>
    <dgm:cxn modelId="{126C8C7B-C47B-472D-B0C3-185BC7049B7D}" type="presParOf" srcId="{796835EB-01A1-427C-9B0C-3E49594B463D}" destId="{8C1CFC7E-A3FC-4E97-9471-DACA96F63B55}" srcOrd="4" destOrd="0" presId="urn:microsoft.com/office/officeart/2016/7/layout/VerticalSolidActionList"/>
    <dgm:cxn modelId="{277B5F26-8D59-4A1A-88A0-AF43005BE8C3}" type="presParOf" srcId="{8C1CFC7E-A3FC-4E97-9471-DACA96F63B55}" destId="{CDD87A0E-9DDD-4FD7-A214-AFFC717DAF01}" srcOrd="0" destOrd="0" presId="urn:microsoft.com/office/officeart/2016/7/layout/VerticalSolidActionList"/>
    <dgm:cxn modelId="{A6722996-A4EA-47FE-887F-3776850FC1C6}" type="presParOf" srcId="{8C1CFC7E-A3FC-4E97-9471-DACA96F63B55}" destId="{344F9009-7D72-4BBA-AE03-3923BFC52D2C}" srcOrd="1" destOrd="0" presId="urn:microsoft.com/office/officeart/2016/7/layout/VerticalSolidActionList"/>
    <dgm:cxn modelId="{E1853477-4650-40DC-B3BB-7B8E20FF125C}" type="presParOf" srcId="{796835EB-01A1-427C-9B0C-3E49594B463D}" destId="{73B6569B-5AA9-484A-9BB6-30AB9FFD1881}" srcOrd="5" destOrd="0" presId="urn:microsoft.com/office/officeart/2016/7/layout/VerticalSolidActionList"/>
    <dgm:cxn modelId="{8244C0F2-A147-449A-B66C-58BEC1734229}" type="presParOf" srcId="{796835EB-01A1-427C-9B0C-3E49594B463D}" destId="{14A33EDF-000D-4DB8-809B-849CF716582D}" srcOrd="6" destOrd="0" presId="urn:microsoft.com/office/officeart/2016/7/layout/VerticalSolidActionList"/>
    <dgm:cxn modelId="{B352829A-214A-4922-95A8-9D64990068A2}" type="presParOf" srcId="{14A33EDF-000D-4DB8-809B-849CF716582D}" destId="{09F3785D-F346-4C95-9FB5-7B92DBF83DFF}" srcOrd="0" destOrd="0" presId="urn:microsoft.com/office/officeart/2016/7/layout/VerticalSolidActionList"/>
    <dgm:cxn modelId="{37DF5658-9558-4CF6-A14B-307AEC058F89}" type="presParOf" srcId="{14A33EDF-000D-4DB8-809B-849CF716582D}" destId="{94309611-6C18-4179-978B-43EEB802E77F}" srcOrd="1" destOrd="0" presId="urn:microsoft.com/office/officeart/2016/7/layout/VerticalSolidAction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4E8660-376E-470D-86D1-7455F7C66C5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336A6C-E842-47EA-954B-D4434570ED58}">
      <dgm:prSet/>
      <dgm:spPr/>
      <dgm:t>
        <a:bodyPr/>
        <a:lstStyle/>
        <a:p>
          <a:r>
            <a:rPr lang="en-AU" dirty="0">
              <a:latin typeface="Arial" panose="020B0604020202020204"/>
            </a:rPr>
            <a:t>VGRMF</a:t>
          </a:r>
          <a:endParaRPr lang="en-US" dirty="0"/>
        </a:p>
      </dgm:t>
    </dgm:pt>
    <dgm:pt modelId="{0A297349-41ED-4D6B-A6FE-EC8CC079FB45}" type="parTrans" cxnId="{674F415C-E2F7-4126-A7E4-5B0C768E87FB}">
      <dgm:prSet/>
      <dgm:spPr/>
      <dgm:t>
        <a:bodyPr/>
        <a:lstStyle/>
        <a:p>
          <a:endParaRPr lang="en-US"/>
        </a:p>
      </dgm:t>
    </dgm:pt>
    <dgm:pt modelId="{F7E13F05-8808-4755-A6B4-C55825598FC4}" type="sibTrans" cxnId="{674F415C-E2F7-4126-A7E4-5B0C768E87FB}">
      <dgm:prSet/>
      <dgm:spPr/>
      <dgm:t>
        <a:bodyPr/>
        <a:lstStyle/>
        <a:p>
          <a:endParaRPr lang="en-US"/>
        </a:p>
      </dgm:t>
    </dgm:pt>
    <dgm:pt modelId="{50AAC3A3-A486-4685-B1D6-D62A29DD9D0E}">
      <dgm:prSet/>
      <dgm:spPr/>
      <dgm:t>
        <a:bodyPr/>
        <a:lstStyle/>
        <a:p>
          <a:r>
            <a:rPr lang="en-AU" dirty="0"/>
            <a:t>Financial Management Act</a:t>
          </a:r>
          <a:endParaRPr lang="en-US" dirty="0"/>
        </a:p>
      </dgm:t>
    </dgm:pt>
    <dgm:pt modelId="{4DCBED8F-6BD6-4A84-9FE1-F55D9834FEF6}" type="parTrans" cxnId="{C15B8D87-254F-4910-AC8B-C20231C3D652}">
      <dgm:prSet/>
      <dgm:spPr/>
      <dgm:t>
        <a:bodyPr/>
        <a:lstStyle/>
        <a:p>
          <a:endParaRPr lang="en-US"/>
        </a:p>
      </dgm:t>
    </dgm:pt>
    <dgm:pt modelId="{15131F2A-6621-4C3D-8A94-EB509050C1B0}" type="sibTrans" cxnId="{C15B8D87-254F-4910-AC8B-C20231C3D652}">
      <dgm:prSet/>
      <dgm:spPr/>
      <dgm:t>
        <a:bodyPr/>
        <a:lstStyle/>
        <a:p>
          <a:endParaRPr lang="en-US"/>
        </a:p>
      </dgm:t>
    </dgm:pt>
    <dgm:pt modelId="{5D10F102-B565-4AFA-8EBD-EC5D2EF5B17D}">
      <dgm:prSet/>
      <dgm:spPr/>
      <dgm:t>
        <a:bodyPr/>
        <a:lstStyle/>
        <a:p>
          <a:r>
            <a:rPr lang="en-AU" dirty="0"/>
            <a:t>Public Administration Act</a:t>
          </a:r>
          <a:endParaRPr lang="en-US" dirty="0"/>
        </a:p>
      </dgm:t>
    </dgm:pt>
    <dgm:pt modelId="{75646E98-C098-4716-8FE0-F9792FC6C257}" type="parTrans" cxnId="{C57846A9-827D-43C5-A0BC-0FF29BA5AD5A}">
      <dgm:prSet/>
      <dgm:spPr/>
      <dgm:t>
        <a:bodyPr/>
        <a:lstStyle/>
        <a:p>
          <a:endParaRPr lang="en-US"/>
        </a:p>
      </dgm:t>
    </dgm:pt>
    <dgm:pt modelId="{5FC5C0DF-FED9-4E3E-A68F-06F80A4DA100}" type="sibTrans" cxnId="{C57846A9-827D-43C5-A0BC-0FF29BA5AD5A}">
      <dgm:prSet/>
      <dgm:spPr/>
      <dgm:t>
        <a:bodyPr/>
        <a:lstStyle/>
        <a:p>
          <a:endParaRPr lang="en-US"/>
        </a:p>
      </dgm:t>
    </dgm:pt>
    <dgm:pt modelId="{6577A369-05DD-445E-9798-586528996408}">
      <dgm:prSet/>
      <dgm:spPr/>
      <dgm:t>
        <a:bodyPr/>
        <a:lstStyle/>
        <a:p>
          <a:pPr rtl="0"/>
          <a:r>
            <a:rPr lang="en-AU" dirty="0">
              <a:latin typeface="Arial" panose="020B0604020202020204"/>
            </a:rPr>
            <a:t>Climate Change Act</a:t>
          </a:r>
          <a:endParaRPr lang="en-US" dirty="0"/>
        </a:p>
      </dgm:t>
    </dgm:pt>
    <dgm:pt modelId="{EA08B3B5-83B7-4585-95F0-19BE11FE77BC}" type="parTrans" cxnId="{E5ACF442-BCC0-49C6-B133-384E604ACFA8}">
      <dgm:prSet/>
      <dgm:spPr/>
      <dgm:t>
        <a:bodyPr/>
        <a:lstStyle/>
        <a:p>
          <a:endParaRPr lang="en-US"/>
        </a:p>
      </dgm:t>
    </dgm:pt>
    <dgm:pt modelId="{5CA97980-2F01-4D81-ADC1-54B893431C65}" type="sibTrans" cxnId="{E5ACF442-BCC0-49C6-B133-384E604ACFA8}">
      <dgm:prSet/>
      <dgm:spPr/>
      <dgm:t>
        <a:bodyPr/>
        <a:lstStyle/>
        <a:p>
          <a:endParaRPr lang="en-US"/>
        </a:p>
      </dgm:t>
    </dgm:pt>
    <dgm:pt modelId="{6F9130BF-E088-4B0D-BD9C-7B4E314FC24B}" type="pres">
      <dgm:prSet presAssocID="{F54E8660-376E-470D-86D1-7455F7C66C5C}" presName="linear" presStyleCnt="0">
        <dgm:presLayoutVars>
          <dgm:dir/>
          <dgm:animLvl val="lvl"/>
          <dgm:resizeHandles val="exact"/>
        </dgm:presLayoutVars>
      </dgm:prSet>
      <dgm:spPr/>
    </dgm:pt>
    <dgm:pt modelId="{00D93446-25F2-437D-97E2-B62E49323B6F}" type="pres">
      <dgm:prSet presAssocID="{7E336A6C-E842-47EA-954B-D4434570ED58}" presName="parentLin" presStyleCnt="0"/>
      <dgm:spPr/>
    </dgm:pt>
    <dgm:pt modelId="{E9529C60-F0EA-4EE5-B96D-094CB0DD78AB}" type="pres">
      <dgm:prSet presAssocID="{7E336A6C-E842-47EA-954B-D4434570ED58}" presName="parentLeftMargin" presStyleLbl="node1" presStyleIdx="0" presStyleCnt="4"/>
      <dgm:spPr/>
    </dgm:pt>
    <dgm:pt modelId="{E99F04C4-D463-4877-BA2D-A3E0ED2C8FC3}" type="pres">
      <dgm:prSet presAssocID="{7E336A6C-E842-47EA-954B-D4434570ED5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D202B78-9CE9-41A7-8324-2A866DA3F8C8}" type="pres">
      <dgm:prSet presAssocID="{7E336A6C-E842-47EA-954B-D4434570ED58}" presName="negativeSpace" presStyleCnt="0"/>
      <dgm:spPr/>
    </dgm:pt>
    <dgm:pt modelId="{1E4061B4-5BF8-4BFC-AB41-7097F66BDCDB}" type="pres">
      <dgm:prSet presAssocID="{7E336A6C-E842-47EA-954B-D4434570ED58}" presName="childText" presStyleLbl="conFgAcc1" presStyleIdx="0" presStyleCnt="4">
        <dgm:presLayoutVars>
          <dgm:bulletEnabled val="1"/>
        </dgm:presLayoutVars>
      </dgm:prSet>
      <dgm:spPr/>
    </dgm:pt>
    <dgm:pt modelId="{389BDED0-B3EB-4DAE-9BFD-C993B2DE6F8E}" type="pres">
      <dgm:prSet presAssocID="{F7E13F05-8808-4755-A6B4-C55825598FC4}" presName="spaceBetweenRectangles" presStyleCnt="0"/>
      <dgm:spPr/>
    </dgm:pt>
    <dgm:pt modelId="{AD8CF7EE-7DBF-4595-8926-A50ECE4672EC}" type="pres">
      <dgm:prSet presAssocID="{50AAC3A3-A486-4685-B1D6-D62A29DD9D0E}" presName="parentLin" presStyleCnt="0"/>
      <dgm:spPr/>
    </dgm:pt>
    <dgm:pt modelId="{2432AF9E-B0CB-4BCC-A3AB-0B8352F71B17}" type="pres">
      <dgm:prSet presAssocID="{50AAC3A3-A486-4685-B1D6-D62A29DD9D0E}" presName="parentLeftMargin" presStyleLbl="node1" presStyleIdx="0" presStyleCnt="4"/>
      <dgm:spPr/>
    </dgm:pt>
    <dgm:pt modelId="{7A1ACAB7-FFAB-4339-822C-2BCF5439525B}" type="pres">
      <dgm:prSet presAssocID="{50AAC3A3-A486-4685-B1D6-D62A29DD9D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C172F69-58A7-469A-B441-54506BEDACE0}" type="pres">
      <dgm:prSet presAssocID="{50AAC3A3-A486-4685-B1D6-D62A29DD9D0E}" presName="negativeSpace" presStyleCnt="0"/>
      <dgm:spPr/>
    </dgm:pt>
    <dgm:pt modelId="{485D7F87-1937-43AF-83E9-1C77BFB6D849}" type="pres">
      <dgm:prSet presAssocID="{50AAC3A3-A486-4685-B1D6-D62A29DD9D0E}" presName="childText" presStyleLbl="conFgAcc1" presStyleIdx="1" presStyleCnt="4">
        <dgm:presLayoutVars>
          <dgm:bulletEnabled val="1"/>
        </dgm:presLayoutVars>
      </dgm:prSet>
      <dgm:spPr/>
    </dgm:pt>
    <dgm:pt modelId="{1DF4F861-7BBC-4386-8A10-7676D4ED86A6}" type="pres">
      <dgm:prSet presAssocID="{15131F2A-6621-4C3D-8A94-EB509050C1B0}" presName="spaceBetweenRectangles" presStyleCnt="0"/>
      <dgm:spPr/>
    </dgm:pt>
    <dgm:pt modelId="{4858268D-A9C6-4C3C-A658-5145FC3D824A}" type="pres">
      <dgm:prSet presAssocID="{5D10F102-B565-4AFA-8EBD-EC5D2EF5B17D}" presName="parentLin" presStyleCnt="0"/>
      <dgm:spPr/>
    </dgm:pt>
    <dgm:pt modelId="{2FBE3E3F-9022-4778-8A05-CFAB19378CB3}" type="pres">
      <dgm:prSet presAssocID="{5D10F102-B565-4AFA-8EBD-EC5D2EF5B17D}" presName="parentLeftMargin" presStyleLbl="node1" presStyleIdx="1" presStyleCnt="4"/>
      <dgm:spPr/>
    </dgm:pt>
    <dgm:pt modelId="{A5E19226-FD1F-42FA-85CC-7087AE6B3F8D}" type="pres">
      <dgm:prSet presAssocID="{5D10F102-B565-4AFA-8EBD-EC5D2EF5B1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4A2544B-4BBE-4E8A-BE65-5A9332031B32}" type="pres">
      <dgm:prSet presAssocID="{5D10F102-B565-4AFA-8EBD-EC5D2EF5B17D}" presName="negativeSpace" presStyleCnt="0"/>
      <dgm:spPr/>
    </dgm:pt>
    <dgm:pt modelId="{25F68A04-5B9B-496A-8677-A334BB8FB792}" type="pres">
      <dgm:prSet presAssocID="{5D10F102-B565-4AFA-8EBD-EC5D2EF5B17D}" presName="childText" presStyleLbl="conFgAcc1" presStyleIdx="2" presStyleCnt="4">
        <dgm:presLayoutVars>
          <dgm:bulletEnabled val="1"/>
        </dgm:presLayoutVars>
      </dgm:prSet>
      <dgm:spPr/>
    </dgm:pt>
    <dgm:pt modelId="{EA733F99-5611-4F61-88E6-43BCD196DAC7}" type="pres">
      <dgm:prSet presAssocID="{5FC5C0DF-FED9-4E3E-A68F-06F80A4DA100}" presName="spaceBetweenRectangles" presStyleCnt="0"/>
      <dgm:spPr/>
    </dgm:pt>
    <dgm:pt modelId="{4A4EB953-7219-4D35-B02C-D53B02854AEF}" type="pres">
      <dgm:prSet presAssocID="{6577A369-05DD-445E-9798-586528996408}" presName="parentLin" presStyleCnt="0"/>
      <dgm:spPr/>
    </dgm:pt>
    <dgm:pt modelId="{805C8497-3F45-419D-9840-DC4F0EA89F5D}" type="pres">
      <dgm:prSet presAssocID="{6577A369-05DD-445E-9798-586528996408}" presName="parentLeftMargin" presStyleLbl="node1" presStyleIdx="2" presStyleCnt="4"/>
      <dgm:spPr/>
    </dgm:pt>
    <dgm:pt modelId="{C2B52E46-60E0-4EE0-AA92-A1E3B8B9DE3A}" type="pres">
      <dgm:prSet presAssocID="{6577A369-05DD-445E-9798-58652899640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00044AF-F517-4E8E-9274-BE41CDC74A34}" type="pres">
      <dgm:prSet presAssocID="{6577A369-05DD-445E-9798-586528996408}" presName="negativeSpace" presStyleCnt="0"/>
      <dgm:spPr/>
    </dgm:pt>
    <dgm:pt modelId="{DF3135C4-4CA1-42F2-8189-4C19B3A5BB72}" type="pres">
      <dgm:prSet presAssocID="{6577A369-05DD-445E-9798-58652899640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E46DA11-04A8-4CEA-995A-42F3AAE6D3E2}" type="presOf" srcId="{7E336A6C-E842-47EA-954B-D4434570ED58}" destId="{E99F04C4-D463-4877-BA2D-A3E0ED2C8FC3}" srcOrd="1" destOrd="0" presId="urn:microsoft.com/office/officeart/2005/8/layout/list1"/>
    <dgm:cxn modelId="{EBDD9B12-D9D0-4680-8B56-FE66EECDCA26}" type="presOf" srcId="{7E336A6C-E842-47EA-954B-D4434570ED58}" destId="{E9529C60-F0EA-4EE5-B96D-094CB0DD78AB}" srcOrd="0" destOrd="0" presId="urn:microsoft.com/office/officeart/2005/8/layout/list1"/>
    <dgm:cxn modelId="{D7B9401D-F8CB-4AC4-B2D9-97E61C3C593A}" type="presOf" srcId="{5D10F102-B565-4AFA-8EBD-EC5D2EF5B17D}" destId="{2FBE3E3F-9022-4778-8A05-CFAB19378CB3}" srcOrd="0" destOrd="0" presId="urn:microsoft.com/office/officeart/2005/8/layout/list1"/>
    <dgm:cxn modelId="{674F415C-E2F7-4126-A7E4-5B0C768E87FB}" srcId="{F54E8660-376E-470D-86D1-7455F7C66C5C}" destId="{7E336A6C-E842-47EA-954B-D4434570ED58}" srcOrd="0" destOrd="0" parTransId="{0A297349-41ED-4D6B-A6FE-EC8CC079FB45}" sibTransId="{F7E13F05-8808-4755-A6B4-C55825598FC4}"/>
    <dgm:cxn modelId="{E5ACF442-BCC0-49C6-B133-384E604ACFA8}" srcId="{F54E8660-376E-470D-86D1-7455F7C66C5C}" destId="{6577A369-05DD-445E-9798-586528996408}" srcOrd="3" destOrd="0" parTransId="{EA08B3B5-83B7-4585-95F0-19BE11FE77BC}" sibTransId="{5CA97980-2F01-4D81-ADC1-54B893431C65}"/>
    <dgm:cxn modelId="{B5A5E963-BF1D-47E3-9827-C30B856549A2}" type="presOf" srcId="{50AAC3A3-A486-4685-B1D6-D62A29DD9D0E}" destId="{7A1ACAB7-FFAB-4339-822C-2BCF5439525B}" srcOrd="1" destOrd="0" presId="urn:microsoft.com/office/officeart/2005/8/layout/list1"/>
    <dgm:cxn modelId="{2BB48968-61EA-42FD-90F5-87F31037ED37}" type="presOf" srcId="{6577A369-05DD-445E-9798-586528996408}" destId="{805C8497-3F45-419D-9840-DC4F0EA89F5D}" srcOrd="0" destOrd="0" presId="urn:microsoft.com/office/officeart/2005/8/layout/list1"/>
    <dgm:cxn modelId="{06388C53-6A47-49E3-812F-8741DA350906}" type="presOf" srcId="{50AAC3A3-A486-4685-B1D6-D62A29DD9D0E}" destId="{2432AF9E-B0CB-4BCC-A3AB-0B8352F71B17}" srcOrd="0" destOrd="0" presId="urn:microsoft.com/office/officeart/2005/8/layout/list1"/>
    <dgm:cxn modelId="{15462B56-99D1-4238-9952-AA4A1F3CC7D5}" type="presOf" srcId="{F54E8660-376E-470D-86D1-7455F7C66C5C}" destId="{6F9130BF-E088-4B0D-BD9C-7B4E314FC24B}" srcOrd="0" destOrd="0" presId="urn:microsoft.com/office/officeart/2005/8/layout/list1"/>
    <dgm:cxn modelId="{C15B8D87-254F-4910-AC8B-C20231C3D652}" srcId="{F54E8660-376E-470D-86D1-7455F7C66C5C}" destId="{50AAC3A3-A486-4685-B1D6-D62A29DD9D0E}" srcOrd="1" destOrd="0" parTransId="{4DCBED8F-6BD6-4A84-9FE1-F55D9834FEF6}" sibTransId="{15131F2A-6621-4C3D-8A94-EB509050C1B0}"/>
    <dgm:cxn modelId="{C57846A9-827D-43C5-A0BC-0FF29BA5AD5A}" srcId="{F54E8660-376E-470D-86D1-7455F7C66C5C}" destId="{5D10F102-B565-4AFA-8EBD-EC5D2EF5B17D}" srcOrd="2" destOrd="0" parTransId="{75646E98-C098-4716-8FE0-F9792FC6C257}" sibTransId="{5FC5C0DF-FED9-4E3E-A68F-06F80A4DA100}"/>
    <dgm:cxn modelId="{AD114DAC-A026-4976-81E0-B9BD554B3783}" type="presOf" srcId="{6577A369-05DD-445E-9798-586528996408}" destId="{C2B52E46-60E0-4EE0-AA92-A1E3B8B9DE3A}" srcOrd="1" destOrd="0" presId="urn:microsoft.com/office/officeart/2005/8/layout/list1"/>
    <dgm:cxn modelId="{2E1986D0-3B6D-46B2-986F-D3C687DBFBB8}" type="presOf" srcId="{5D10F102-B565-4AFA-8EBD-EC5D2EF5B17D}" destId="{A5E19226-FD1F-42FA-85CC-7087AE6B3F8D}" srcOrd="1" destOrd="0" presId="urn:microsoft.com/office/officeart/2005/8/layout/list1"/>
    <dgm:cxn modelId="{FEF4B9F8-7802-4223-B897-F738C1B4C41C}" type="presParOf" srcId="{6F9130BF-E088-4B0D-BD9C-7B4E314FC24B}" destId="{00D93446-25F2-437D-97E2-B62E49323B6F}" srcOrd="0" destOrd="0" presId="urn:microsoft.com/office/officeart/2005/8/layout/list1"/>
    <dgm:cxn modelId="{40FFC9E2-0B3A-43FA-A55B-86EAAB00B95D}" type="presParOf" srcId="{00D93446-25F2-437D-97E2-B62E49323B6F}" destId="{E9529C60-F0EA-4EE5-B96D-094CB0DD78AB}" srcOrd="0" destOrd="0" presId="urn:microsoft.com/office/officeart/2005/8/layout/list1"/>
    <dgm:cxn modelId="{B55C1C3F-204E-4E34-B0F7-4DE6E99A3AB5}" type="presParOf" srcId="{00D93446-25F2-437D-97E2-B62E49323B6F}" destId="{E99F04C4-D463-4877-BA2D-A3E0ED2C8FC3}" srcOrd="1" destOrd="0" presId="urn:microsoft.com/office/officeart/2005/8/layout/list1"/>
    <dgm:cxn modelId="{E8E8ECB6-A7A9-4115-99E3-BAF4CA3BFAD5}" type="presParOf" srcId="{6F9130BF-E088-4B0D-BD9C-7B4E314FC24B}" destId="{3D202B78-9CE9-41A7-8324-2A866DA3F8C8}" srcOrd="1" destOrd="0" presId="urn:microsoft.com/office/officeart/2005/8/layout/list1"/>
    <dgm:cxn modelId="{5CB7C44D-9BB6-43CA-81AD-AABFFD2FA77F}" type="presParOf" srcId="{6F9130BF-E088-4B0D-BD9C-7B4E314FC24B}" destId="{1E4061B4-5BF8-4BFC-AB41-7097F66BDCDB}" srcOrd="2" destOrd="0" presId="urn:microsoft.com/office/officeart/2005/8/layout/list1"/>
    <dgm:cxn modelId="{66D91765-E015-4D99-AD07-6172E32E5903}" type="presParOf" srcId="{6F9130BF-E088-4B0D-BD9C-7B4E314FC24B}" destId="{389BDED0-B3EB-4DAE-9BFD-C993B2DE6F8E}" srcOrd="3" destOrd="0" presId="urn:microsoft.com/office/officeart/2005/8/layout/list1"/>
    <dgm:cxn modelId="{C7171930-F583-4CF0-A0AD-1A7B5510B0CF}" type="presParOf" srcId="{6F9130BF-E088-4B0D-BD9C-7B4E314FC24B}" destId="{AD8CF7EE-7DBF-4595-8926-A50ECE4672EC}" srcOrd="4" destOrd="0" presId="urn:microsoft.com/office/officeart/2005/8/layout/list1"/>
    <dgm:cxn modelId="{F072DC53-7710-42F0-9CDB-0AF96DB3BA8A}" type="presParOf" srcId="{AD8CF7EE-7DBF-4595-8926-A50ECE4672EC}" destId="{2432AF9E-B0CB-4BCC-A3AB-0B8352F71B17}" srcOrd="0" destOrd="0" presId="urn:microsoft.com/office/officeart/2005/8/layout/list1"/>
    <dgm:cxn modelId="{CB977BF2-7CDE-43EB-8CA4-346241EE7304}" type="presParOf" srcId="{AD8CF7EE-7DBF-4595-8926-A50ECE4672EC}" destId="{7A1ACAB7-FFAB-4339-822C-2BCF5439525B}" srcOrd="1" destOrd="0" presId="urn:microsoft.com/office/officeart/2005/8/layout/list1"/>
    <dgm:cxn modelId="{7F2B5DB6-FB78-4C12-9356-34A4A630F586}" type="presParOf" srcId="{6F9130BF-E088-4B0D-BD9C-7B4E314FC24B}" destId="{5C172F69-58A7-469A-B441-54506BEDACE0}" srcOrd="5" destOrd="0" presId="urn:microsoft.com/office/officeart/2005/8/layout/list1"/>
    <dgm:cxn modelId="{A146197A-1B8D-4CF9-BEF1-C89D535987C1}" type="presParOf" srcId="{6F9130BF-E088-4B0D-BD9C-7B4E314FC24B}" destId="{485D7F87-1937-43AF-83E9-1C77BFB6D849}" srcOrd="6" destOrd="0" presId="urn:microsoft.com/office/officeart/2005/8/layout/list1"/>
    <dgm:cxn modelId="{3323FDD1-85C1-41F6-B33C-111C24AA017D}" type="presParOf" srcId="{6F9130BF-E088-4B0D-BD9C-7B4E314FC24B}" destId="{1DF4F861-7BBC-4386-8A10-7676D4ED86A6}" srcOrd="7" destOrd="0" presId="urn:microsoft.com/office/officeart/2005/8/layout/list1"/>
    <dgm:cxn modelId="{B498C4DA-1CA2-4CC1-9857-8E4A20283D52}" type="presParOf" srcId="{6F9130BF-E088-4B0D-BD9C-7B4E314FC24B}" destId="{4858268D-A9C6-4C3C-A658-5145FC3D824A}" srcOrd="8" destOrd="0" presId="urn:microsoft.com/office/officeart/2005/8/layout/list1"/>
    <dgm:cxn modelId="{8364F906-EA83-4BB3-95D0-6BC007BD3854}" type="presParOf" srcId="{4858268D-A9C6-4C3C-A658-5145FC3D824A}" destId="{2FBE3E3F-9022-4778-8A05-CFAB19378CB3}" srcOrd="0" destOrd="0" presId="urn:microsoft.com/office/officeart/2005/8/layout/list1"/>
    <dgm:cxn modelId="{02F895BD-8706-43D6-9660-3145CB9BA160}" type="presParOf" srcId="{4858268D-A9C6-4C3C-A658-5145FC3D824A}" destId="{A5E19226-FD1F-42FA-85CC-7087AE6B3F8D}" srcOrd="1" destOrd="0" presId="urn:microsoft.com/office/officeart/2005/8/layout/list1"/>
    <dgm:cxn modelId="{ADF03CD2-95A2-4DB1-A691-F867A725B5A5}" type="presParOf" srcId="{6F9130BF-E088-4B0D-BD9C-7B4E314FC24B}" destId="{54A2544B-4BBE-4E8A-BE65-5A9332031B32}" srcOrd="9" destOrd="0" presId="urn:microsoft.com/office/officeart/2005/8/layout/list1"/>
    <dgm:cxn modelId="{500F0007-CBDA-4991-86CB-9CF7D2B9F821}" type="presParOf" srcId="{6F9130BF-E088-4B0D-BD9C-7B4E314FC24B}" destId="{25F68A04-5B9B-496A-8677-A334BB8FB792}" srcOrd="10" destOrd="0" presId="urn:microsoft.com/office/officeart/2005/8/layout/list1"/>
    <dgm:cxn modelId="{1DCECE17-8B2C-4D4F-8F4C-3B79649F3E22}" type="presParOf" srcId="{6F9130BF-E088-4B0D-BD9C-7B4E314FC24B}" destId="{EA733F99-5611-4F61-88E6-43BCD196DAC7}" srcOrd="11" destOrd="0" presId="urn:microsoft.com/office/officeart/2005/8/layout/list1"/>
    <dgm:cxn modelId="{0C1B5135-0847-4B1F-8893-3DF0CB725C43}" type="presParOf" srcId="{6F9130BF-E088-4B0D-BD9C-7B4E314FC24B}" destId="{4A4EB953-7219-4D35-B02C-D53B02854AEF}" srcOrd="12" destOrd="0" presId="urn:microsoft.com/office/officeart/2005/8/layout/list1"/>
    <dgm:cxn modelId="{9C9C4330-A7F2-4BF3-8AAD-D242BB8F6504}" type="presParOf" srcId="{4A4EB953-7219-4D35-B02C-D53B02854AEF}" destId="{805C8497-3F45-419D-9840-DC4F0EA89F5D}" srcOrd="0" destOrd="0" presId="urn:microsoft.com/office/officeart/2005/8/layout/list1"/>
    <dgm:cxn modelId="{12E8661E-4D96-45C5-B5C3-D03969A6C5E6}" type="presParOf" srcId="{4A4EB953-7219-4D35-B02C-D53B02854AEF}" destId="{C2B52E46-60E0-4EE0-AA92-A1E3B8B9DE3A}" srcOrd="1" destOrd="0" presId="urn:microsoft.com/office/officeart/2005/8/layout/list1"/>
    <dgm:cxn modelId="{046D2EB9-A2C5-47E8-ADF9-A3E471B73DFE}" type="presParOf" srcId="{6F9130BF-E088-4B0D-BD9C-7B4E314FC24B}" destId="{B00044AF-F517-4E8E-9274-BE41CDC74A34}" srcOrd="13" destOrd="0" presId="urn:microsoft.com/office/officeart/2005/8/layout/list1"/>
    <dgm:cxn modelId="{B6CF455E-D48A-4108-BC7F-8F779A6C282A}" type="presParOf" srcId="{6F9130BF-E088-4B0D-BD9C-7B4E314FC24B}" destId="{DF3135C4-4CA1-42F2-8189-4C19B3A5BB7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3253D7-19D6-4C27-BDBE-C2B49136F33E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4931A6-AFE3-4A4C-B317-A9B0C6A091CD}">
      <dgm:prSet/>
      <dgm:spPr/>
      <dgm:t>
        <a:bodyPr/>
        <a:lstStyle/>
        <a:p>
          <a:r>
            <a:rPr lang="en-AU"/>
            <a:t>Better informed decision making</a:t>
          </a:r>
          <a:endParaRPr lang="en-US"/>
        </a:p>
      </dgm:t>
    </dgm:pt>
    <dgm:pt modelId="{CC1F6FDC-58BA-4365-935C-C191B8420A5C}" type="parTrans" cxnId="{ADB5D2BF-4C74-4F38-97B0-DB6415833ED5}">
      <dgm:prSet/>
      <dgm:spPr/>
      <dgm:t>
        <a:bodyPr/>
        <a:lstStyle/>
        <a:p>
          <a:endParaRPr lang="en-US"/>
        </a:p>
      </dgm:t>
    </dgm:pt>
    <dgm:pt modelId="{2DBC3A9A-93B2-43A3-A2C1-E7B66D2EB236}" type="sibTrans" cxnId="{ADB5D2BF-4C74-4F38-97B0-DB6415833ED5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43F489C-8232-4126-97E1-4B9161130A07}">
      <dgm:prSet/>
      <dgm:spPr/>
      <dgm:t>
        <a:bodyPr/>
        <a:lstStyle/>
        <a:p>
          <a:r>
            <a:rPr lang="en-AU"/>
            <a:t>Better resource prioritisation</a:t>
          </a:r>
          <a:endParaRPr lang="en-US"/>
        </a:p>
      </dgm:t>
    </dgm:pt>
    <dgm:pt modelId="{24573964-F85D-4BA4-8454-9F8AAD031713}" type="parTrans" cxnId="{696023FD-AF98-431B-A454-57D4E1BDFB0D}">
      <dgm:prSet/>
      <dgm:spPr/>
      <dgm:t>
        <a:bodyPr/>
        <a:lstStyle/>
        <a:p>
          <a:endParaRPr lang="en-US"/>
        </a:p>
      </dgm:t>
    </dgm:pt>
    <dgm:pt modelId="{6BA01800-3ADD-47FE-A7A3-D550F276BBB6}" type="sibTrans" cxnId="{696023FD-AF98-431B-A454-57D4E1BDFB0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0E8ADC5C-DDC2-47B3-9F31-75FEEEC7512F}">
      <dgm:prSet/>
      <dgm:spPr/>
      <dgm:t>
        <a:bodyPr/>
        <a:lstStyle/>
        <a:p>
          <a:r>
            <a:rPr lang="en-AU"/>
            <a:t>Better long term planning with long tail climate change risk </a:t>
          </a:r>
          <a:endParaRPr lang="en-US"/>
        </a:p>
      </dgm:t>
    </dgm:pt>
    <dgm:pt modelId="{B1D20111-C0B4-4DE1-B89D-BD0191EEB005}" type="parTrans" cxnId="{0573C575-C614-4C82-9780-04D6A2E48313}">
      <dgm:prSet/>
      <dgm:spPr/>
      <dgm:t>
        <a:bodyPr/>
        <a:lstStyle/>
        <a:p>
          <a:endParaRPr lang="en-US"/>
        </a:p>
      </dgm:t>
    </dgm:pt>
    <dgm:pt modelId="{BEBFB85A-55A2-43FF-BDDF-546658D06DA6}" type="sibTrans" cxnId="{0573C575-C614-4C82-9780-04D6A2E48313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A463954-23A0-4B73-840F-E74966C61907}">
      <dgm:prSet/>
      <dgm:spPr/>
      <dgm:t>
        <a:bodyPr/>
        <a:lstStyle/>
        <a:p>
          <a:r>
            <a:rPr lang="en-AU"/>
            <a:t>Better performance against objectives </a:t>
          </a:r>
          <a:endParaRPr lang="en-US"/>
        </a:p>
      </dgm:t>
    </dgm:pt>
    <dgm:pt modelId="{8DB52F42-14F2-4A11-BE89-2F12EAF33139}" type="parTrans" cxnId="{1B25E3C9-9807-495B-975F-60CBDA15DA02}">
      <dgm:prSet/>
      <dgm:spPr/>
      <dgm:t>
        <a:bodyPr/>
        <a:lstStyle/>
        <a:p>
          <a:endParaRPr lang="en-US"/>
        </a:p>
      </dgm:t>
    </dgm:pt>
    <dgm:pt modelId="{EC306BEF-DE67-42CE-BC81-EF720002982B}" type="sibTrans" cxnId="{1B25E3C9-9807-495B-975F-60CBDA15DA02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B2B95E6-10D8-498A-B00E-EC1B3EEFBC02}">
      <dgm:prSet/>
      <dgm:spPr/>
      <dgm:t>
        <a:bodyPr/>
        <a:lstStyle/>
        <a:p>
          <a:r>
            <a:rPr lang="en-US"/>
            <a:t>More resilient</a:t>
          </a:r>
        </a:p>
      </dgm:t>
    </dgm:pt>
    <dgm:pt modelId="{46D6D1C6-4E18-4AD6-A112-B58B49ADF752}" type="parTrans" cxnId="{87C77C7F-7AD7-449D-A02D-40C7301A4576}">
      <dgm:prSet/>
      <dgm:spPr/>
      <dgm:t>
        <a:bodyPr/>
        <a:lstStyle/>
        <a:p>
          <a:endParaRPr lang="en-AU"/>
        </a:p>
      </dgm:t>
    </dgm:pt>
    <dgm:pt modelId="{BEF038F9-858B-407B-8B93-8478142EBEED}" type="sibTrans" cxnId="{87C77C7F-7AD7-449D-A02D-40C7301A4576}">
      <dgm:prSet phldrT="5" phldr="0"/>
      <dgm:spPr/>
      <dgm:t>
        <a:bodyPr/>
        <a:lstStyle/>
        <a:p>
          <a:r>
            <a:rPr lang="en-AU"/>
            <a:t>5</a:t>
          </a:r>
        </a:p>
      </dgm:t>
    </dgm:pt>
    <dgm:pt modelId="{BA992FAF-DF37-4188-85A3-3FEDA53A51F1}" type="pres">
      <dgm:prSet presAssocID="{7C3253D7-19D6-4C27-BDBE-C2B49136F33E}" presName="Name0" presStyleCnt="0">
        <dgm:presLayoutVars>
          <dgm:animLvl val="lvl"/>
          <dgm:resizeHandles val="exact"/>
        </dgm:presLayoutVars>
      </dgm:prSet>
      <dgm:spPr/>
    </dgm:pt>
    <dgm:pt modelId="{DD946332-81FE-46C1-8838-DC1193CDCC64}" type="pres">
      <dgm:prSet presAssocID="{BD4931A6-AFE3-4A4C-B317-A9B0C6A091CD}" presName="compositeNode" presStyleCnt="0">
        <dgm:presLayoutVars>
          <dgm:bulletEnabled val="1"/>
        </dgm:presLayoutVars>
      </dgm:prSet>
      <dgm:spPr/>
    </dgm:pt>
    <dgm:pt modelId="{6B4C5E1E-FE66-496C-8FDE-312A0886CD23}" type="pres">
      <dgm:prSet presAssocID="{BD4931A6-AFE3-4A4C-B317-A9B0C6A091CD}" presName="bgRect" presStyleLbl="bgAccFollowNode1" presStyleIdx="0" presStyleCnt="5"/>
      <dgm:spPr/>
    </dgm:pt>
    <dgm:pt modelId="{F6BC65DA-2FD8-4CD4-B520-5D4812739852}" type="pres">
      <dgm:prSet presAssocID="{2DBC3A9A-93B2-43A3-A2C1-E7B66D2EB236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512A4A0F-E826-415C-85DD-9E1F26727622}" type="pres">
      <dgm:prSet presAssocID="{BD4931A6-AFE3-4A4C-B317-A9B0C6A091CD}" presName="bottomLine" presStyleLbl="alignNode1" presStyleIdx="1" presStyleCnt="10">
        <dgm:presLayoutVars/>
      </dgm:prSet>
      <dgm:spPr/>
    </dgm:pt>
    <dgm:pt modelId="{3D5D362E-735F-4072-89AF-C0472795068E}" type="pres">
      <dgm:prSet presAssocID="{BD4931A6-AFE3-4A4C-B317-A9B0C6A091CD}" presName="nodeText" presStyleLbl="bgAccFollowNode1" presStyleIdx="0" presStyleCnt="5">
        <dgm:presLayoutVars>
          <dgm:bulletEnabled val="1"/>
        </dgm:presLayoutVars>
      </dgm:prSet>
      <dgm:spPr/>
    </dgm:pt>
    <dgm:pt modelId="{BBD424B7-6271-4679-BFF9-F9918EC52B92}" type="pres">
      <dgm:prSet presAssocID="{2DBC3A9A-93B2-43A3-A2C1-E7B66D2EB236}" presName="sibTrans" presStyleCnt="0"/>
      <dgm:spPr/>
    </dgm:pt>
    <dgm:pt modelId="{FCA704AA-A5D3-439C-9D44-20CA8D4C6DEA}" type="pres">
      <dgm:prSet presAssocID="{A43F489C-8232-4126-97E1-4B9161130A07}" presName="compositeNode" presStyleCnt="0">
        <dgm:presLayoutVars>
          <dgm:bulletEnabled val="1"/>
        </dgm:presLayoutVars>
      </dgm:prSet>
      <dgm:spPr/>
    </dgm:pt>
    <dgm:pt modelId="{2ADF3912-A8BD-4235-9790-DAD911272375}" type="pres">
      <dgm:prSet presAssocID="{A43F489C-8232-4126-97E1-4B9161130A07}" presName="bgRect" presStyleLbl="bgAccFollowNode1" presStyleIdx="1" presStyleCnt="5"/>
      <dgm:spPr/>
    </dgm:pt>
    <dgm:pt modelId="{D31BCE27-B1A9-4EE7-AD98-B1E83A9F379C}" type="pres">
      <dgm:prSet presAssocID="{6BA01800-3ADD-47FE-A7A3-D550F276BBB6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F5C53015-5A31-4046-B111-2D4A001B8B0A}" type="pres">
      <dgm:prSet presAssocID="{A43F489C-8232-4126-97E1-4B9161130A07}" presName="bottomLine" presStyleLbl="alignNode1" presStyleIdx="3" presStyleCnt="10">
        <dgm:presLayoutVars/>
      </dgm:prSet>
      <dgm:spPr/>
    </dgm:pt>
    <dgm:pt modelId="{0DEB2D9B-DE3C-479C-A926-D13C6C061D07}" type="pres">
      <dgm:prSet presAssocID="{A43F489C-8232-4126-97E1-4B9161130A07}" presName="nodeText" presStyleLbl="bgAccFollowNode1" presStyleIdx="1" presStyleCnt="5">
        <dgm:presLayoutVars>
          <dgm:bulletEnabled val="1"/>
        </dgm:presLayoutVars>
      </dgm:prSet>
      <dgm:spPr/>
    </dgm:pt>
    <dgm:pt modelId="{0BFD339A-08DE-4659-80DE-10733132774D}" type="pres">
      <dgm:prSet presAssocID="{6BA01800-3ADD-47FE-A7A3-D550F276BBB6}" presName="sibTrans" presStyleCnt="0"/>
      <dgm:spPr/>
    </dgm:pt>
    <dgm:pt modelId="{719F0BFA-4F4B-4D19-9DBF-21819C9A2A67}" type="pres">
      <dgm:prSet presAssocID="{0E8ADC5C-DDC2-47B3-9F31-75FEEEC7512F}" presName="compositeNode" presStyleCnt="0">
        <dgm:presLayoutVars>
          <dgm:bulletEnabled val="1"/>
        </dgm:presLayoutVars>
      </dgm:prSet>
      <dgm:spPr/>
    </dgm:pt>
    <dgm:pt modelId="{23273854-F6D5-4D76-B41A-DCC863A6DC0A}" type="pres">
      <dgm:prSet presAssocID="{0E8ADC5C-DDC2-47B3-9F31-75FEEEC7512F}" presName="bgRect" presStyleLbl="bgAccFollowNode1" presStyleIdx="2" presStyleCnt="5"/>
      <dgm:spPr/>
    </dgm:pt>
    <dgm:pt modelId="{E9C0A8A3-058D-44F0-9DBE-3C96CDD65319}" type="pres">
      <dgm:prSet presAssocID="{BEBFB85A-55A2-43FF-BDDF-546658D06DA6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8FFCE0D9-606C-480A-88B5-8E9E6F5ED201}" type="pres">
      <dgm:prSet presAssocID="{0E8ADC5C-DDC2-47B3-9F31-75FEEEC7512F}" presName="bottomLine" presStyleLbl="alignNode1" presStyleIdx="5" presStyleCnt="10">
        <dgm:presLayoutVars/>
      </dgm:prSet>
      <dgm:spPr/>
    </dgm:pt>
    <dgm:pt modelId="{643E1B95-1742-4E06-8232-74E9A338B2E3}" type="pres">
      <dgm:prSet presAssocID="{0E8ADC5C-DDC2-47B3-9F31-75FEEEC7512F}" presName="nodeText" presStyleLbl="bgAccFollowNode1" presStyleIdx="2" presStyleCnt="5">
        <dgm:presLayoutVars>
          <dgm:bulletEnabled val="1"/>
        </dgm:presLayoutVars>
      </dgm:prSet>
      <dgm:spPr/>
    </dgm:pt>
    <dgm:pt modelId="{3EF4A7F7-16D3-4AB4-A264-85EB97AFA601}" type="pres">
      <dgm:prSet presAssocID="{BEBFB85A-55A2-43FF-BDDF-546658D06DA6}" presName="sibTrans" presStyleCnt="0"/>
      <dgm:spPr/>
    </dgm:pt>
    <dgm:pt modelId="{4FD8EB73-F6DB-4532-8ACA-45DCF104B22B}" type="pres">
      <dgm:prSet presAssocID="{CA463954-23A0-4B73-840F-E74966C61907}" presName="compositeNode" presStyleCnt="0">
        <dgm:presLayoutVars>
          <dgm:bulletEnabled val="1"/>
        </dgm:presLayoutVars>
      </dgm:prSet>
      <dgm:spPr/>
    </dgm:pt>
    <dgm:pt modelId="{8767ED96-41EE-4B4B-B4CE-94C3354D0A46}" type="pres">
      <dgm:prSet presAssocID="{CA463954-23A0-4B73-840F-E74966C61907}" presName="bgRect" presStyleLbl="bgAccFollowNode1" presStyleIdx="3" presStyleCnt="5"/>
      <dgm:spPr/>
    </dgm:pt>
    <dgm:pt modelId="{96AD52A2-A9CB-458F-9450-E32EE0E8F836}" type="pres">
      <dgm:prSet presAssocID="{EC306BEF-DE67-42CE-BC81-EF720002982B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9D7B241C-3AA7-45CD-947F-4C162517D938}" type="pres">
      <dgm:prSet presAssocID="{CA463954-23A0-4B73-840F-E74966C61907}" presName="bottomLine" presStyleLbl="alignNode1" presStyleIdx="7" presStyleCnt="10">
        <dgm:presLayoutVars/>
      </dgm:prSet>
      <dgm:spPr/>
    </dgm:pt>
    <dgm:pt modelId="{758AC6B2-C13C-484B-80AA-47BF7336028E}" type="pres">
      <dgm:prSet presAssocID="{CA463954-23A0-4B73-840F-E74966C61907}" presName="nodeText" presStyleLbl="bgAccFollowNode1" presStyleIdx="3" presStyleCnt="5">
        <dgm:presLayoutVars>
          <dgm:bulletEnabled val="1"/>
        </dgm:presLayoutVars>
      </dgm:prSet>
      <dgm:spPr/>
    </dgm:pt>
    <dgm:pt modelId="{28DB54D6-F7B9-4C6A-BC0B-F3CEE34C6A3F}" type="pres">
      <dgm:prSet presAssocID="{EC306BEF-DE67-42CE-BC81-EF720002982B}" presName="sibTrans" presStyleCnt="0"/>
      <dgm:spPr/>
    </dgm:pt>
    <dgm:pt modelId="{F7273D0E-040D-4983-BAD1-489469188096}" type="pres">
      <dgm:prSet presAssocID="{BB2B95E6-10D8-498A-B00E-EC1B3EEFBC02}" presName="compositeNode" presStyleCnt="0">
        <dgm:presLayoutVars>
          <dgm:bulletEnabled val="1"/>
        </dgm:presLayoutVars>
      </dgm:prSet>
      <dgm:spPr/>
    </dgm:pt>
    <dgm:pt modelId="{4E7755CD-FC01-453F-AC4D-CA546B0B1A87}" type="pres">
      <dgm:prSet presAssocID="{BB2B95E6-10D8-498A-B00E-EC1B3EEFBC02}" presName="bgRect" presStyleLbl="bgAccFollowNode1" presStyleIdx="4" presStyleCnt="5"/>
      <dgm:spPr/>
    </dgm:pt>
    <dgm:pt modelId="{18605FD0-F030-442C-AB8E-0531DD1CD744}" type="pres">
      <dgm:prSet presAssocID="{BEF038F9-858B-407B-8B93-8478142EBEED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96337C3B-474E-47D7-9FCA-891A4F98FA50}" type="pres">
      <dgm:prSet presAssocID="{BB2B95E6-10D8-498A-B00E-EC1B3EEFBC02}" presName="bottomLine" presStyleLbl="alignNode1" presStyleIdx="9" presStyleCnt="10">
        <dgm:presLayoutVars/>
      </dgm:prSet>
      <dgm:spPr/>
    </dgm:pt>
    <dgm:pt modelId="{0666B9A0-20A9-46F6-8469-C2B0A1E6A6FE}" type="pres">
      <dgm:prSet presAssocID="{BB2B95E6-10D8-498A-B00E-EC1B3EEFBC02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C28A8B0A-E05E-4434-97BC-65817AB85A3D}" type="presOf" srcId="{BB2B95E6-10D8-498A-B00E-EC1B3EEFBC02}" destId="{0666B9A0-20A9-46F6-8469-C2B0A1E6A6FE}" srcOrd="1" destOrd="0" presId="urn:microsoft.com/office/officeart/2016/7/layout/BasicLinearProcessNumbered"/>
    <dgm:cxn modelId="{E748B20C-E83E-4D40-BD47-07AE8C939D14}" type="presOf" srcId="{7C3253D7-19D6-4C27-BDBE-C2B49136F33E}" destId="{BA992FAF-DF37-4188-85A3-3FEDA53A51F1}" srcOrd="0" destOrd="0" presId="urn:microsoft.com/office/officeart/2016/7/layout/BasicLinearProcessNumbered"/>
    <dgm:cxn modelId="{B9C18B15-297C-414C-A775-B1AF23A2AEC2}" type="presOf" srcId="{EC306BEF-DE67-42CE-BC81-EF720002982B}" destId="{96AD52A2-A9CB-458F-9450-E32EE0E8F836}" srcOrd="0" destOrd="0" presId="urn:microsoft.com/office/officeart/2016/7/layout/BasicLinearProcessNumbered"/>
    <dgm:cxn modelId="{1D3BA130-52D2-4B5D-BE0F-72C6132F82BB}" type="presOf" srcId="{BD4931A6-AFE3-4A4C-B317-A9B0C6A091CD}" destId="{6B4C5E1E-FE66-496C-8FDE-312A0886CD23}" srcOrd="0" destOrd="0" presId="urn:microsoft.com/office/officeart/2016/7/layout/BasicLinearProcessNumbered"/>
    <dgm:cxn modelId="{34A8073E-030B-43BE-B7E6-CAA52A54A516}" type="presOf" srcId="{A43F489C-8232-4126-97E1-4B9161130A07}" destId="{2ADF3912-A8BD-4235-9790-DAD911272375}" srcOrd="0" destOrd="0" presId="urn:microsoft.com/office/officeart/2016/7/layout/BasicLinearProcessNumbered"/>
    <dgm:cxn modelId="{0573C575-C614-4C82-9780-04D6A2E48313}" srcId="{7C3253D7-19D6-4C27-BDBE-C2B49136F33E}" destId="{0E8ADC5C-DDC2-47B3-9F31-75FEEEC7512F}" srcOrd="2" destOrd="0" parTransId="{B1D20111-C0B4-4DE1-B89D-BD0191EEB005}" sibTransId="{BEBFB85A-55A2-43FF-BDDF-546658D06DA6}"/>
    <dgm:cxn modelId="{599A3B76-0AC4-4361-B20F-183E662DDA07}" type="presOf" srcId="{A43F489C-8232-4126-97E1-4B9161130A07}" destId="{0DEB2D9B-DE3C-479C-A926-D13C6C061D07}" srcOrd="1" destOrd="0" presId="urn:microsoft.com/office/officeart/2016/7/layout/BasicLinearProcessNumbered"/>
    <dgm:cxn modelId="{87C77C7F-7AD7-449D-A02D-40C7301A4576}" srcId="{7C3253D7-19D6-4C27-BDBE-C2B49136F33E}" destId="{BB2B95E6-10D8-498A-B00E-EC1B3EEFBC02}" srcOrd="4" destOrd="0" parTransId="{46D6D1C6-4E18-4AD6-A112-B58B49ADF752}" sibTransId="{BEF038F9-858B-407B-8B93-8478142EBEED}"/>
    <dgm:cxn modelId="{FE0BA183-0CE2-4F82-A0F4-A0E0D86AA556}" type="presOf" srcId="{2DBC3A9A-93B2-43A3-A2C1-E7B66D2EB236}" destId="{F6BC65DA-2FD8-4CD4-B520-5D4812739852}" srcOrd="0" destOrd="0" presId="urn:microsoft.com/office/officeart/2016/7/layout/BasicLinearProcessNumbered"/>
    <dgm:cxn modelId="{3F180E94-000B-4F02-84A3-50DEE37A8415}" type="presOf" srcId="{0E8ADC5C-DDC2-47B3-9F31-75FEEEC7512F}" destId="{23273854-F6D5-4D76-B41A-DCC863A6DC0A}" srcOrd="0" destOrd="0" presId="urn:microsoft.com/office/officeart/2016/7/layout/BasicLinearProcessNumbered"/>
    <dgm:cxn modelId="{64230E97-A8F6-4D3D-B67B-192DCE2D4E53}" type="presOf" srcId="{0E8ADC5C-DDC2-47B3-9F31-75FEEEC7512F}" destId="{643E1B95-1742-4E06-8232-74E9A338B2E3}" srcOrd="1" destOrd="0" presId="urn:microsoft.com/office/officeart/2016/7/layout/BasicLinearProcessNumbered"/>
    <dgm:cxn modelId="{E3752E9D-FB36-4EC2-AC33-7D066ED9CC0B}" type="presOf" srcId="{BD4931A6-AFE3-4A4C-B317-A9B0C6A091CD}" destId="{3D5D362E-735F-4072-89AF-C0472795068E}" srcOrd="1" destOrd="0" presId="urn:microsoft.com/office/officeart/2016/7/layout/BasicLinearProcessNumbered"/>
    <dgm:cxn modelId="{75D84B8E-A8E4-4620-A988-82A322E7BF09}" type="presOf" srcId="{6BA01800-3ADD-47FE-A7A3-D550F276BBB6}" destId="{D31BCE27-B1A9-4EE7-AD98-B1E83A9F379C}" srcOrd="0" destOrd="0" presId="urn:microsoft.com/office/officeart/2016/7/layout/BasicLinearProcessNumbered"/>
    <dgm:cxn modelId="{91644F9E-B7BC-4C8C-815E-2F21451D66AA}" type="presOf" srcId="{BEBFB85A-55A2-43FF-BDDF-546658D06DA6}" destId="{E9C0A8A3-058D-44F0-9DBE-3C96CDD65319}" srcOrd="0" destOrd="0" presId="urn:microsoft.com/office/officeart/2016/7/layout/BasicLinearProcessNumbered"/>
    <dgm:cxn modelId="{ADB5D2BF-4C74-4F38-97B0-DB6415833ED5}" srcId="{7C3253D7-19D6-4C27-BDBE-C2B49136F33E}" destId="{BD4931A6-AFE3-4A4C-B317-A9B0C6A091CD}" srcOrd="0" destOrd="0" parTransId="{CC1F6FDC-58BA-4365-935C-C191B8420A5C}" sibTransId="{2DBC3A9A-93B2-43A3-A2C1-E7B66D2EB236}"/>
    <dgm:cxn modelId="{51838AE6-8A49-4B56-BF77-73E425E95A26}" type="presOf" srcId="{BEF038F9-858B-407B-8B93-8478142EBEED}" destId="{18605FD0-F030-442C-AB8E-0531DD1CD744}" srcOrd="0" destOrd="0" presId="urn:microsoft.com/office/officeart/2016/7/layout/BasicLinearProcessNumbered"/>
    <dgm:cxn modelId="{6B51B7C6-7F1A-4CEC-912C-45E1EB84E030}" type="presOf" srcId="{CA463954-23A0-4B73-840F-E74966C61907}" destId="{758AC6B2-C13C-484B-80AA-47BF7336028E}" srcOrd="1" destOrd="0" presId="urn:microsoft.com/office/officeart/2016/7/layout/BasicLinearProcessNumbered"/>
    <dgm:cxn modelId="{081012C9-E633-443F-98EA-8BEE1F242742}" type="presOf" srcId="{CA463954-23A0-4B73-840F-E74966C61907}" destId="{8767ED96-41EE-4B4B-B4CE-94C3354D0A46}" srcOrd="0" destOrd="0" presId="urn:microsoft.com/office/officeart/2016/7/layout/BasicLinearProcessNumbered"/>
    <dgm:cxn modelId="{1B25E3C9-9807-495B-975F-60CBDA15DA02}" srcId="{7C3253D7-19D6-4C27-BDBE-C2B49136F33E}" destId="{CA463954-23A0-4B73-840F-E74966C61907}" srcOrd="3" destOrd="0" parTransId="{8DB52F42-14F2-4A11-BE89-2F12EAF33139}" sibTransId="{EC306BEF-DE67-42CE-BC81-EF720002982B}"/>
    <dgm:cxn modelId="{AC40C7CD-6DB7-40AB-86F0-3192E6906AD0}" type="presOf" srcId="{BB2B95E6-10D8-498A-B00E-EC1B3EEFBC02}" destId="{4E7755CD-FC01-453F-AC4D-CA546B0B1A87}" srcOrd="0" destOrd="0" presId="urn:microsoft.com/office/officeart/2016/7/layout/BasicLinearProcessNumbered"/>
    <dgm:cxn modelId="{696023FD-AF98-431B-A454-57D4E1BDFB0D}" srcId="{7C3253D7-19D6-4C27-BDBE-C2B49136F33E}" destId="{A43F489C-8232-4126-97E1-4B9161130A07}" srcOrd="1" destOrd="0" parTransId="{24573964-F85D-4BA4-8454-9F8AAD031713}" sibTransId="{6BA01800-3ADD-47FE-A7A3-D550F276BBB6}"/>
    <dgm:cxn modelId="{2B0CC4F7-E3B5-449C-9DFC-218B4281B192}" type="presParOf" srcId="{BA992FAF-DF37-4188-85A3-3FEDA53A51F1}" destId="{DD946332-81FE-46C1-8838-DC1193CDCC64}" srcOrd="0" destOrd="0" presId="urn:microsoft.com/office/officeart/2016/7/layout/BasicLinearProcessNumbered"/>
    <dgm:cxn modelId="{F8F5389F-859D-4275-BA69-A03A387426CE}" type="presParOf" srcId="{DD946332-81FE-46C1-8838-DC1193CDCC64}" destId="{6B4C5E1E-FE66-496C-8FDE-312A0886CD23}" srcOrd="0" destOrd="0" presId="urn:microsoft.com/office/officeart/2016/7/layout/BasicLinearProcessNumbered"/>
    <dgm:cxn modelId="{042A9C1A-9C44-49FA-9D8A-CFE413C7376F}" type="presParOf" srcId="{DD946332-81FE-46C1-8838-DC1193CDCC64}" destId="{F6BC65DA-2FD8-4CD4-B520-5D4812739852}" srcOrd="1" destOrd="0" presId="urn:microsoft.com/office/officeart/2016/7/layout/BasicLinearProcessNumbered"/>
    <dgm:cxn modelId="{D2DC0A1D-B30E-45BA-BB4D-BA83E9762C65}" type="presParOf" srcId="{DD946332-81FE-46C1-8838-DC1193CDCC64}" destId="{512A4A0F-E826-415C-85DD-9E1F26727622}" srcOrd="2" destOrd="0" presId="urn:microsoft.com/office/officeart/2016/7/layout/BasicLinearProcessNumbered"/>
    <dgm:cxn modelId="{4EC9FFFF-C66D-4E08-AF97-0868EF3EF0C1}" type="presParOf" srcId="{DD946332-81FE-46C1-8838-DC1193CDCC64}" destId="{3D5D362E-735F-4072-89AF-C0472795068E}" srcOrd="3" destOrd="0" presId="urn:microsoft.com/office/officeart/2016/7/layout/BasicLinearProcessNumbered"/>
    <dgm:cxn modelId="{79367086-04F3-4F54-8D70-5FAAB424C92B}" type="presParOf" srcId="{BA992FAF-DF37-4188-85A3-3FEDA53A51F1}" destId="{BBD424B7-6271-4679-BFF9-F9918EC52B92}" srcOrd="1" destOrd="0" presId="urn:microsoft.com/office/officeart/2016/7/layout/BasicLinearProcessNumbered"/>
    <dgm:cxn modelId="{008193A3-53AC-43A2-98D3-FE146412D250}" type="presParOf" srcId="{BA992FAF-DF37-4188-85A3-3FEDA53A51F1}" destId="{FCA704AA-A5D3-439C-9D44-20CA8D4C6DEA}" srcOrd="2" destOrd="0" presId="urn:microsoft.com/office/officeart/2016/7/layout/BasicLinearProcessNumbered"/>
    <dgm:cxn modelId="{3CF039B3-17C2-464C-AE5B-7FD66749758C}" type="presParOf" srcId="{FCA704AA-A5D3-439C-9D44-20CA8D4C6DEA}" destId="{2ADF3912-A8BD-4235-9790-DAD911272375}" srcOrd="0" destOrd="0" presId="urn:microsoft.com/office/officeart/2016/7/layout/BasicLinearProcessNumbered"/>
    <dgm:cxn modelId="{AA3EE6D5-579D-4EFD-A119-93B97B5C2467}" type="presParOf" srcId="{FCA704AA-A5D3-439C-9D44-20CA8D4C6DEA}" destId="{D31BCE27-B1A9-4EE7-AD98-B1E83A9F379C}" srcOrd="1" destOrd="0" presId="urn:microsoft.com/office/officeart/2016/7/layout/BasicLinearProcessNumbered"/>
    <dgm:cxn modelId="{3C6BB767-1C56-42C0-8F51-981C4BBEE285}" type="presParOf" srcId="{FCA704AA-A5D3-439C-9D44-20CA8D4C6DEA}" destId="{F5C53015-5A31-4046-B111-2D4A001B8B0A}" srcOrd="2" destOrd="0" presId="urn:microsoft.com/office/officeart/2016/7/layout/BasicLinearProcessNumbered"/>
    <dgm:cxn modelId="{7CB385E8-2ED8-460C-BD33-A6DA77A72E97}" type="presParOf" srcId="{FCA704AA-A5D3-439C-9D44-20CA8D4C6DEA}" destId="{0DEB2D9B-DE3C-479C-A926-D13C6C061D07}" srcOrd="3" destOrd="0" presId="urn:microsoft.com/office/officeart/2016/7/layout/BasicLinearProcessNumbered"/>
    <dgm:cxn modelId="{CD9D169D-EABF-40FE-8BD5-8556E76D0395}" type="presParOf" srcId="{BA992FAF-DF37-4188-85A3-3FEDA53A51F1}" destId="{0BFD339A-08DE-4659-80DE-10733132774D}" srcOrd="3" destOrd="0" presId="urn:microsoft.com/office/officeart/2016/7/layout/BasicLinearProcessNumbered"/>
    <dgm:cxn modelId="{CF0203F5-4714-4FCC-B362-C7973A25CCFA}" type="presParOf" srcId="{BA992FAF-DF37-4188-85A3-3FEDA53A51F1}" destId="{719F0BFA-4F4B-4D19-9DBF-21819C9A2A67}" srcOrd="4" destOrd="0" presId="urn:microsoft.com/office/officeart/2016/7/layout/BasicLinearProcessNumbered"/>
    <dgm:cxn modelId="{2FAD467D-35A8-449D-AD53-BC848FEAFBD8}" type="presParOf" srcId="{719F0BFA-4F4B-4D19-9DBF-21819C9A2A67}" destId="{23273854-F6D5-4D76-B41A-DCC863A6DC0A}" srcOrd="0" destOrd="0" presId="urn:microsoft.com/office/officeart/2016/7/layout/BasicLinearProcessNumbered"/>
    <dgm:cxn modelId="{9B33B93B-6940-4BE8-A0F0-8CD52725466D}" type="presParOf" srcId="{719F0BFA-4F4B-4D19-9DBF-21819C9A2A67}" destId="{E9C0A8A3-058D-44F0-9DBE-3C96CDD65319}" srcOrd="1" destOrd="0" presId="urn:microsoft.com/office/officeart/2016/7/layout/BasicLinearProcessNumbered"/>
    <dgm:cxn modelId="{79FFC951-7997-4611-8B46-D76DBA825BCE}" type="presParOf" srcId="{719F0BFA-4F4B-4D19-9DBF-21819C9A2A67}" destId="{8FFCE0D9-606C-480A-88B5-8E9E6F5ED201}" srcOrd="2" destOrd="0" presId="urn:microsoft.com/office/officeart/2016/7/layout/BasicLinearProcessNumbered"/>
    <dgm:cxn modelId="{6A07E9AA-2E54-4046-BFA9-81203EAB55E0}" type="presParOf" srcId="{719F0BFA-4F4B-4D19-9DBF-21819C9A2A67}" destId="{643E1B95-1742-4E06-8232-74E9A338B2E3}" srcOrd="3" destOrd="0" presId="urn:microsoft.com/office/officeart/2016/7/layout/BasicLinearProcessNumbered"/>
    <dgm:cxn modelId="{81875437-D84B-43D6-9AE0-F032A9237DE5}" type="presParOf" srcId="{BA992FAF-DF37-4188-85A3-3FEDA53A51F1}" destId="{3EF4A7F7-16D3-4AB4-A264-85EB97AFA601}" srcOrd="5" destOrd="0" presId="urn:microsoft.com/office/officeart/2016/7/layout/BasicLinearProcessNumbered"/>
    <dgm:cxn modelId="{DB6BDF31-36C0-4831-85DF-90721B36EBCA}" type="presParOf" srcId="{BA992FAF-DF37-4188-85A3-3FEDA53A51F1}" destId="{4FD8EB73-F6DB-4532-8ACA-45DCF104B22B}" srcOrd="6" destOrd="0" presId="urn:microsoft.com/office/officeart/2016/7/layout/BasicLinearProcessNumbered"/>
    <dgm:cxn modelId="{012BD144-5EA6-4711-A039-B3C5C1C6C578}" type="presParOf" srcId="{4FD8EB73-F6DB-4532-8ACA-45DCF104B22B}" destId="{8767ED96-41EE-4B4B-B4CE-94C3354D0A46}" srcOrd="0" destOrd="0" presId="urn:microsoft.com/office/officeart/2016/7/layout/BasicLinearProcessNumbered"/>
    <dgm:cxn modelId="{0FBE4F86-BD23-4529-BD92-76664B3B48D0}" type="presParOf" srcId="{4FD8EB73-F6DB-4532-8ACA-45DCF104B22B}" destId="{96AD52A2-A9CB-458F-9450-E32EE0E8F836}" srcOrd="1" destOrd="0" presId="urn:microsoft.com/office/officeart/2016/7/layout/BasicLinearProcessNumbered"/>
    <dgm:cxn modelId="{D144EFFE-93E0-4DA8-8D36-496ACE08514E}" type="presParOf" srcId="{4FD8EB73-F6DB-4532-8ACA-45DCF104B22B}" destId="{9D7B241C-3AA7-45CD-947F-4C162517D938}" srcOrd="2" destOrd="0" presId="urn:microsoft.com/office/officeart/2016/7/layout/BasicLinearProcessNumbered"/>
    <dgm:cxn modelId="{0C690C2E-F74B-4CD1-8B19-36FC5204A674}" type="presParOf" srcId="{4FD8EB73-F6DB-4532-8ACA-45DCF104B22B}" destId="{758AC6B2-C13C-484B-80AA-47BF7336028E}" srcOrd="3" destOrd="0" presId="urn:microsoft.com/office/officeart/2016/7/layout/BasicLinearProcessNumbered"/>
    <dgm:cxn modelId="{F9F1C115-D2F9-4094-94A2-EC1D4A20885D}" type="presParOf" srcId="{BA992FAF-DF37-4188-85A3-3FEDA53A51F1}" destId="{28DB54D6-F7B9-4C6A-BC0B-F3CEE34C6A3F}" srcOrd="7" destOrd="0" presId="urn:microsoft.com/office/officeart/2016/7/layout/BasicLinearProcessNumbered"/>
    <dgm:cxn modelId="{2D447E5B-1A5F-4E56-970D-CB85E2E92825}" type="presParOf" srcId="{BA992FAF-DF37-4188-85A3-3FEDA53A51F1}" destId="{F7273D0E-040D-4983-BAD1-489469188096}" srcOrd="8" destOrd="0" presId="urn:microsoft.com/office/officeart/2016/7/layout/BasicLinearProcessNumbered"/>
    <dgm:cxn modelId="{004E4F42-8DF8-4AD7-B061-9E489C3EC4F5}" type="presParOf" srcId="{F7273D0E-040D-4983-BAD1-489469188096}" destId="{4E7755CD-FC01-453F-AC4D-CA546B0B1A87}" srcOrd="0" destOrd="0" presId="urn:microsoft.com/office/officeart/2016/7/layout/BasicLinearProcessNumbered"/>
    <dgm:cxn modelId="{D5C036E1-0EB0-43EC-B18B-0E2274EB277B}" type="presParOf" srcId="{F7273D0E-040D-4983-BAD1-489469188096}" destId="{18605FD0-F030-442C-AB8E-0531DD1CD744}" srcOrd="1" destOrd="0" presId="urn:microsoft.com/office/officeart/2016/7/layout/BasicLinearProcessNumbered"/>
    <dgm:cxn modelId="{DBBC4A4F-04BE-4ABD-AD6D-931705CAF016}" type="presParOf" srcId="{F7273D0E-040D-4983-BAD1-489469188096}" destId="{96337C3B-474E-47D7-9FCA-891A4F98FA50}" srcOrd="2" destOrd="0" presId="urn:microsoft.com/office/officeart/2016/7/layout/BasicLinearProcessNumbered"/>
    <dgm:cxn modelId="{481B5171-293B-4C14-A66D-8BB53B1D6EA0}" type="presParOf" srcId="{F7273D0E-040D-4983-BAD1-489469188096}" destId="{0666B9A0-20A9-46F6-8469-C2B0A1E6A6F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22692-90CC-49D1-88F2-CD8910C444AE}">
      <dsp:nvSpPr>
        <dsp:cNvPr id="0" name=""/>
        <dsp:cNvSpPr/>
      </dsp:nvSpPr>
      <dsp:spPr>
        <a:xfrm>
          <a:off x="1933446" y="2088"/>
          <a:ext cx="7733786" cy="10816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057" tIns="274732" rIns="150057" bIns="274732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+mn-lt"/>
            </a:rPr>
            <a:t>Determine the objectives, functions and activities to assess</a:t>
          </a:r>
        </a:p>
      </dsp:txBody>
      <dsp:txXfrm>
        <a:off x="1933446" y="2088"/>
        <a:ext cx="7733786" cy="1081623"/>
      </dsp:txXfrm>
    </dsp:sp>
    <dsp:sp modelId="{7F057544-F221-4531-8BE9-5C9BF6994990}">
      <dsp:nvSpPr>
        <dsp:cNvPr id="0" name=""/>
        <dsp:cNvSpPr/>
      </dsp:nvSpPr>
      <dsp:spPr>
        <a:xfrm>
          <a:off x="0" y="2088"/>
          <a:ext cx="1933446" cy="1081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312" tIns="106840" rIns="102312" bIns="10684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n-lt"/>
            </a:rPr>
            <a:t>Scope</a:t>
          </a:r>
        </a:p>
      </dsp:txBody>
      <dsp:txXfrm>
        <a:off x="0" y="2088"/>
        <a:ext cx="1933446" cy="1081623"/>
      </dsp:txXfrm>
    </dsp:sp>
    <dsp:sp modelId="{B7A12559-5EC1-48FA-8192-3F37ADC58482}">
      <dsp:nvSpPr>
        <dsp:cNvPr id="0" name=""/>
        <dsp:cNvSpPr/>
      </dsp:nvSpPr>
      <dsp:spPr>
        <a:xfrm>
          <a:off x="1933446" y="1148608"/>
          <a:ext cx="7733786" cy="10816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057" tIns="274732" rIns="150057" bIns="274732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+mn-lt"/>
            </a:rPr>
            <a:t>Review the risk register to assess how climate change is already handled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+mn-lt"/>
            </a:rPr>
            <a:t>And / or add any new physical or transition risks  </a:t>
          </a:r>
        </a:p>
      </dsp:txBody>
      <dsp:txXfrm>
        <a:off x="1933446" y="1148608"/>
        <a:ext cx="7733786" cy="1081623"/>
      </dsp:txXfrm>
    </dsp:sp>
    <dsp:sp modelId="{69011D45-6811-4696-B9F6-D234533C1856}">
      <dsp:nvSpPr>
        <dsp:cNvPr id="0" name=""/>
        <dsp:cNvSpPr/>
      </dsp:nvSpPr>
      <dsp:spPr>
        <a:xfrm>
          <a:off x="0" y="1148608"/>
          <a:ext cx="1933446" cy="1081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312" tIns="106840" rIns="102312" bIns="10684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n-lt"/>
            </a:rPr>
            <a:t>Assess</a:t>
          </a:r>
        </a:p>
      </dsp:txBody>
      <dsp:txXfrm>
        <a:off x="0" y="1148608"/>
        <a:ext cx="1933446" cy="1081623"/>
      </dsp:txXfrm>
    </dsp:sp>
    <dsp:sp modelId="{344F9009-7D72-4BBA-AE03-3923BFC52D2C}">
      <dsp:nvSpPr>
        <dsp:cNvPr id="0" name=""/>
        <dsp:cNvSpPr/>
      </dsp:nvSpPr>
      <dsp:spPr>
        <a:xfrm>
          <a:off x="1933446" y="2295129"/>
          <a:ext cx="7733786" cy="10816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057" tIns="274732" rIns="150057" bIns="274732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+mn-lt"/>
            </a:rPr>
            <a:t>Report risks to Executive and Board with any new plans to treat them </a:t>
          </a:r>
        </a:p>
      </dsp:txBody>
      <dsp:txXfrm>
        <a:off x="1933446" y="2295129"/>
        <a:ext cx="7733786" cy="1081623"/>
      </dsp:txXfrm>
    </dsp:sp>
    <dsp:sp modelId="{CDD87A0E-9DDD-4FD7-A214-AFFC717DAF01}">
      <dsp:nvSpPr>
        <dsp:cNvPr id="0" name=""/>
        <dsp:cNvSpPr/>
      </dsp:nvSpPr>
      <dsp:spPr>
        <a:xfrm>
          <a:off x="0" y="2295129"/>
          <a:ext cx="1933446" cy="1081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312" tIns="106840" rIns="102312" bIns="10684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n-lt"/>
            </a:rPr>
            <a:t>Report</a:t>
          </a:r>
        </a:p>
      </dsp:txBody>
      <dsp:txXfrm>
        <a:off x="0" y="2295129"/>
        <a:ext cx="1933446" cy="1081623"/>
      </dsp:txXfrm>
    </dsp:sp>
    <dsp:sp modelId="{94309611-6C18-4179-978B-43EEB802E77F}">
      <dsp:nvSpPr>
        <dsp:cNvPr id="0" name=""/>
        <dsp:cNvSpPr/>
      </dsp:nvSpPr>
      <dsp:spPr>
        <a:xfrm>
          <a:off x="1933446" y="3441649"/>
          <a:ext cx="7733786" cy="10816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057" tIns="274732" rIns="150057" bIns="2747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+mn-lt"/>
            </a:rPr>
            <a:t>Confirm risk management strategy and resource allocation</a:t>
          </a:r>
        </a:p>
      </dsp:txBody>
      <dsp:txXfrm>
        <a:off x="1933446" y="3441649"/>
        <a:ext cx="7733786" cy="1081623"/>
      </dsp:txXfrm>
    </dsp:sp>
    <dsp:sp modelId="{09F3785D-F346-4C95-9FB5-7B92DBF83DFF}">
      <dsp:nvSpPr>
        <dsp:cNvPr id="0" name=""/>
        <dsp:cNvSpPr/>
      </dsp:nvSpPr>
      <dsp:spPr>
        <a:xfrm>
          <a:off x="0" y="3441649"/>
          <a:ext cx="1933446" cy="1081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312" tIns="106840" rIns="102312" bIns="10684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n-lt"/>
            </a:rPr>
            <a:t>Confirm</a:t>
          </a:r>
        </a:p>
      </dsp:txBody>
      <dsp:txXfrm>
        <a:off x="0" y="3441649"/>
        <a:ext cx="1933446" cy="1081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061B4-5BF8-4BFC-AB41-7097F66BDCDB}">
      <dsp:nvSpPr>
        <dsp:cNvPr id="0" name=""/>
        <dsp:cNvSpPr/>
      </dsp:nvSpPr>
      <dsp:spPr>
        <a:xfrm>
          <a:off x="0" y="648477"/>
          <a:ext cx="524786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9F04C4-D463-4877-BA2D-A3E0ED2C8FC3}">
      <dsp:nvSpPr>
        <dsp:cNvPr id="0" name=""/>
        <dsp:cNvSpPr/>
      </dsp:nvSpPr>
      <dsp:spPr>
        <a:xfrm>
          <a:off x="262393" y="294237"/>
          <a:ext cx="3673503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850" tIns="0" rIns="13885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latin typeface="Arial" panose="020B0604020202020204"/>
            </a:rPr>
            <a:t>VGRMF</a:t>
          </a:r>
          <a:endParaRPr lang="en-US" sz="2400" kern="1200" dirty="0"/>
        </a:p>
      </dsp:txBody>
      <dsp:txXfrm>
        <a:off x="296978" y="328822"/>
        <a:ext cx="3604333" cy="639310"/>
      </dsp:txXfrm>
    </dsp:sp>
    <dsp:sp modelId="{485D7F87-1937-43AF-83E9-1C77BFB6D849}">
      <dsp:nvSpPr>
        <dsp:cNvPr id="0" name=""/>
        <dsp:cNvSpPr/>
      </dsp:nvSpPr>
      <dsp:spPr>
        <a:xfrm>
          <a:off x="0" y="1737117"/>
          <a:ext cx="524786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ACAB7-FFAB-4339-822C-2BCF5439525B}">
      <dsp:nvSpPr>
        <dsp:cNvPr id="0" name=""/>
        <dsp:cNvSpPr/>
      </dsp:nvSpPr>
      <dsp:spPr>
        <a:xfrm>
          <a:off x="262393" y="1382877"/>
          <a:ext cx="3673503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850" tIns="0" rIns="13885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/>
            <a:t>Financial Management Act</a:t>
          </a:r>
          <a:endParaRPr lang="en-US" sz="2400" kern="1200" dirty="0"/>
        </a:p>
      </dsp:txBody>
      <dsp:txXfrm>
        <a:off x="296978" y="1417462"/>
        <a:ext cx="3604333" cy="639310"/>
      </dsp:txXfrm>
    </dsp:sp>
    <dsp:sp modelId="{25F68A04-5B9B-496A-8677-A334BB8FB792}">
      <dsp:nvSpPr>
        <dsp:cNvPr id="0" name=""/>
        <dsp:cNvSpPr/>
      </dsp:nvSpPr>
      <dsp:spPr>
        <a:xfrm>
          <a:off x="0" y="2825757"/>
          <a:ext cx="524786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E19226-FD1F-42FA-85CC-7087AE6B3F8D}">
      <dsp:nvSpPr>
        <dsp:cNvPr id="0" name=""/>
        <dsp:cNvSpPr/>
      </dsp:nvSpPr>
      <dsp:spPr>
        <a:xfrm>
          <a:off x="262393" y="2471517"/>
          <a:ext cx="3673503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850" tIns="0" rIns="13885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/>
            <a:t>Public Administration Act</a:t>
          </a:r>
          <a:endParaRPr lang="en-US" sz="2400" kern="1200" dirty="0"/>
        </a:p>
      </dsp:txBody>
      <dsp:txXfrm>
        <a:off x="296978" y="2506102"/>
        <a:ext cx="3604333" cy="639310"/>
      </dsp:txXfrm>
    </dsp:sp>
    <dsp:sp modelId="{DF3135C4-4CA1-42F2-8189-4C19B3A5BB72}">
      <dsp:nvSpPr>
        <dsp:cNvPr id="0" name=""/>
        <dsp:cNvSpPr/>
      </dsp:nvSpPr>
      <dsp:spPr>
        <a:xfrm>
          <a:off x="0" y="3914397"/>
          <a:ext cx="524786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B52E46-60E0-4EE0-AA92-A1E3B8B9DE3A}">
      <dsp:nvSpPr>
        <dsp:cNvPr id="0" name=""/>
        <dsp:cNvSpPr/>
      </dsp:nvSpPr>
      <dsp:spPr>
        <a:xfrm>
          <a:off x="262393" y="3560157"/>
          <a:ext cx="3673503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850" tIns="0" rIns="13885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latin typeface="Arial" panose="020B0604020202020204"/>
            </a:rPr>
            <a:t>Climate Change Act</a:t>
          </a:r>
          <a:endParaRPr lang="en-US" sz="2400" kern="1200" dirty="0"/>
        </a:p>
      </dsp:txBody>
      <dsp:txXfrm>
        <a:off x="296978" y="3594742"/>
        <a:ext cx="3604333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C5E1E-FE66-496C-8FDE-312A0886CD23}">
      <dsp:nvSpPr>
        <dsp:cNvPr id="0" name=""/>
        <dsp:cNvSpPr/>
      </dsp:nvSpPr>
      <dsp:spPr>
        <a:xfrm>
          <a:off x="3584" y="684309"/>
          <a:ext cx="1940484" cy="2716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88" tIns="330200" rIns="151288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/>
            <a:t>Better informed decision making</a:t>
          </a:r>
          <a:endParaRPr lang="en-US" sz="1700" kern="1200"/>
        </a:p>
      </dsp:txBody>
      <dsp:txXfrm>
        <a:off x="3584" y="1716646"/>
        <a:ext cx="1940484" cy="1630006"/>
      </dsp:txXfrm>
    </dsp:sp>
    <dsp:sp modelId="{F6BC65DA-2FD8-4CD4-B520-5D4812739852}">
      <dsp:nvSpPr>
        <dsp:cNvPr id="0" name=""/>
        <dsp:cNvSpPr/>
      </dsp:nvSpPr>
      <dsp:spPr>
        <a:xfrm>
          <a:off x="566324" y="955976"/>
          <a:ext cx="815003" cy="81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41" tIns="12700" rIns="63541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1</a:t>
          </a:r>
        </a:p>
      </dsp:txBody>
      <dsp:txXfrm>
        <a:off x="685678" y="1075330"/>
        <a:ext cx="576295" cy="576295"/>
      </dsp:txXfrm>
    </dsp:sp>
    <dsp:sp modelId="{512A4A0F-E826-415C-85DD-9E1F26727622}">
      <dsp:nvSpPr>
        <dsp:cNvPr id="0" name=""/>
        <dsp:cNvSpPr/>
      </dsp:nvSpPr>
      <dsp:spPr>
        <a:xfrm>
          <a:off x="3584" y="3400914"/>
          <a:ext cx="1940484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F3912-A8BD-4235-9790-DAD911272375}">
      <dsp:nvSpPr>
        <dsp:cNvPr id="0" name=""/>
        <dsp:cNvSpPr/>
      </dsp:nvSpPr>
      <dsp:spPr>
        <a:xfrm>
          <a:off x="2138116" y="684309"/>
          <a:ext cx="1940484" cy="2716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88" tIns="330200" rIns="151288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/>
            <a:t>Better resource prioritisation</a:t>
          </a:r>
          <a:endParaRPr lang="en-US" sz="1700" kern="1200"/>
        </a:p>
      </dsp:txBody>
      <dsp:txXfrm>
        <a:off x="2138116" y="1716646"/>
        <a:ext cx="1940484" cy="1630006"/>
      </dsp:txXfrm>
    </dsp:sp>
    <dsp:sp modelId="{D31BCE27-B1A9-4EE7-AD98-B1E83A9F379C}">
      <dsp:nvSpPr>
        <dsp:cNvPr id="0" name=""/>
        <dsp:cNvSpPr/>
      </dsp:nvSpPr>
      <dsp:spPr>
        <a:xfrm>
          <a:off x="2700856" y="955976"/>
          <a:ext cx="815003" cy="81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41" tIns="12700" rIns="63541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2</a:t>
          </a:r>
        </a:p>
      </dsp:txBody>
      <dsp:txXfrm>
        <a:off x="2820210" y="1075330"/>
        <a:ext cx="576295" cy="576295"/>
      </dsp:txXfrm>
    </dsp:sp>
    <dsp:sp modelId="{F5C53015-5A31-4046-B111-2D4A001B8B0A}">
      <dsp:nvSpPr>
        <dsp:cNvPr id="0" name=""/>
        <dsp:cNvSpPr/>
      </dsp:nvSpPr>
      <dsp:spPr>
        <a:xfrm>
          <a:off x="2138116" y="3400914"/>
          <a:ext cx="1940484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73854-F6D5-4D76-B41A-DCC863A6DC0A}">
      <dsp:nvSpPr>
        <dsp:cNvPr id="0" name=""/>
        <dsp:cNvSpPr/>
      </dsp:nvSpPr>
      <dsp:spPr>
        <a:xfrm>
          <a:off x="4272648" y="684309"/>
          <a:ext cx="1940484" cy="2716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88" tIns="330200" rIns="151288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/>
            <a:t>Better long term planning with long tail climate change risk </a:t>
          </a:r>
          <a:endParaRPr lang="en-US" sz="1700" kern="1200"/>
        </a:p>
      </dsp:txBody>
      <dsp:txXfrm>
        <a:off x="4272648" y="1716646"/>
        <a:ext cx="1940484" cy="1630006"/>
      </dsp:txXfrm>
    </dsp:sp>
    <dsp:sp modelId="{E9C0A8A3-058D-44F0-9DBE-3C96CDD65319}">
      <dsp:nvSpPr>
        <dsp:cNvPr id="0" name=""/>
        <dsp:cNvSpPr/>
      </dsp:nvSpPr>
      <dsp:spPr>
        <a:xfrm>
          <a:off x="4835389" y="955976"/>
          <a:ext cx="815003" cy="81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41" tIns="12700" rIns="63541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3</a:t>
          </a:r>
        </a:p>
      </dsp:txBody>
      <dsp:txXfrm>
        <a:off x="4954743" y="1075330"/>
        <a:ext cx="576295" cy="576295"/>
      </dsp:txXfrm>
    </dsp:sp>
    <dsp:sp modelId="{8FFCE0D9-606C-480A-88B5-8E9E6F5ED201}">
      <dsp:nvSpPr>
        <dsp:cNvPr id="0" name=""/>
        <dsp:cNvSpPr/>
      </dsp:nvSpPr>
      <dsp:spPr>
        <a:xfrm>
          <a:off x="4272648" y="3400914"/>
          <a:ext cx="1940484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7ED96-41EE-4B4B-B4CE-94C3354D0A46}">
      <dsp:nvSpPr>
        <dsp:cNvPr id="0" name=""/>
        <dsp:cNvSpPr/>
      </dsp:nvSpPr>
      <dsp:spPr>
        <a:xfrm>
          <a:off x="6407181" y="684309"/>
          <a:ext cx="1940484" cy="2716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88" tIns="330200" rIns="151288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/>
            <a:t>Better performance against objectives </a:t>
          </a:r>
          <a:endParaRPr lang="en-US" sz="1700" kern="1200"/>
        </a:p>
      </dsp:txBody>
      <dsp:txXfrm>
        <a:off x="6407181" y="1716646"/>
        <a:ext cx="1940484" cy="1630006"/>
      </dsp:txXfrm>
    </dsp:sp>
    <dsp:sp modelId="{96AD52A2-A9CB-458F-9450-E32EE0E8F836}">
      <dsp:nvSpPr>
        <dsp:cNvPr id="0" name=""/>
        <dsp:cNvSpPr/>
      </dsp:nvSpPr>
      <dsp:spPr>
        <a:xfrm>
          <a:off x="6969921" y="955976"/>
          <a:ext cx="815003" cy="81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41" tIns="12700" rIns="63541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4</a:t>
          </a:r>
        </a:p>
      </dsp:txBody>
      <dsp:txXfrm>
        <a:off x="7089275" y="1075330"/>
        <a:ext cx="576295" cy="576295"/>
      </dsp:txXfrm>
    </dsp:sp>
    <dsp:sp modelId="{9D7B241C-3AA7-45CD-947F-4C162517D938}">
      <dsp:nvSpPr>
        <dsp:cNvPr id="0" name=""/>
        <dsp:cNvSpPr/>
      </dsp:nvSpPr>
      <dsp:spPr>
        <a:xfrm>
          <a:off x="6407181" y="3400914"/>
          <a:ext cx="1940484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755CD-FC01-453F-AC4D-CA546B0B1A87}">
      <dsp:nvSpPr>
        <dsp:cNvPr id="0" name=""/>
        <dsp:cNvSpPr/>
      </dsp:nvSpPr>
      <dsp:spPr>
        <a:xfrm>
          <a:off x="8541713" y="684309"/>
          <a:ext cx="1940484" cy="2716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88" tIns="330200" rIns="151288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More resilient</a:t>
          </a:r>
        </a:p>
      </dsp:txBody>
      <dsp:txXfrm>
        <a:off x="8541713" y="1716646"/>
        <a:ext cx="1940484" cy="1630006"/>
      </dsp:txXfrm>
    </dsp:sp>
    <dsp:sp modelId="{18605FD0-F030-442C-AB8E-0531DD1CD744}">
      <dsp:nvSpPr>
        <dsp:cNvPr id="0" name=""/>
        <dsp:cNvSpPr/>
      </dsp:nvSpPr>
      <dsp:spPr>
        <a:xfrm>
          <a:off x="9104454" y="955976"/>
          <a:ext cx="815003" cy="81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41" tIns="12700" rIns="63541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900" kern="1200"/>
            <a:t>5</a:t>
          </a:r>
        </a:p>
      </dsp:txBody>
      <dsp:txXfrm>
        <a:off x="9223808" y="1075330"/>
        <a:ext cx="576295" cy="576295"/>
      </dsp:txXfrm>
    </dsp:sp>
    <dsp:sp modelId="{96337C3B-474E-47D7-9FCA-891A4F98FA50}">
      <dsp:nvSpPr>
        <dsp:cNvPr id="0" name=""/>
        <dsp:cNvSpPr/>
      </dsp:nvSpPr>
      <dsp:spPr>
        <a:xfrm>
          <a:off x="8541713" y="3400914"/>
          <a:ext cx="1940484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040C0-1283-4821-8079-7066BBF9FC2F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11F08-F2E3-4B17-85AF-3E5656442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40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b-tcfd.org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bbhub.io/company/sites/60/2020/09/2020-TCFD_Guidance-Risk-Management-Integration-and-Disclosure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presentation isn’t branded so you can use your own style. Refer to VMIA’s guidance materials for information about climate change risk management.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0453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ea typeface="ＭＳ Ｐゴシック" charset="0"/>
                <a:cs typeface="Arial" charset="0"/>
              </a:rPr>
              <a:t>Use this slide to talk about the benefits of managing climate risks. </a:t>
            </a:r>
            <a:endParaRPr kumimoji="0" lang="en-A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 charset="0"/>
              <a:cs typeface="Arial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567FF5-D6C3-024F-90B4-988BA6EB580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6786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Use this slide to put down the key elements of what you’ll do next. Examples could include:</a:t>
            </a:r>
          </a:p>
          <a:p>
            <a:pPr marL="171450" indent="-171450">
              <a:buFontTx/>
              <a:buChar char="-"/>
            </a:pPr>
            <a:r>
              <a:rPr lang="en-AU" dirty="0"/>
              <a:t>Commitment for all business units to consider their physical and transition risks</a:t>
            </a:r>
          </a:p>
          <a:p>
            <a:pPr marL="171450" indent="-171450">
              <a:buFontTx/>
              <a:buChar char="-"/>
            </a:pPr>
            <a:r>
              <a:rPr lang="en-AU" dirty="0"/>
              <a:t>Plan to look beyond normal planning horizons and ensure climate change is considered as part of strategic planning</a:t>
            </a:r>
          </a:p>
          <a:p>
            <a:pPr marL="171450" indent="-171450">
              <a:buFontTx/>
              <a:buChar char="-"/>
            </a:pPr>
            <a:r>
              <a:rPr lang="en-AU" dirty="0"/>
              <a:t>Agreement to act on any significant climate change risks</a:t>
            </a:r>
          </a:p>
          <a:p>
            <a:pPr marL="171450" indent="-171450">
              <a:buFontTx/>
              <a:buChar char="-"/>
            </a:pPr>
            <a:r>
              <a:rPr lang="en-AU" dirty="0"/>
              <a:t>Plan to tailor the existing risk management framework if needed</a:t>
            </a:r>
          </a:p>
          <a:p>
            <a:pPr marL="171450" indent="-171450">
              <a:buFontTx/>
              <a:buChar char="-"/>
            </a:pPr>
            <a:r>
              <a:rPr lang="en-AU" dirty="0"/>
              <a:t>Plans to incorporate climate change action in </a:t>
            </a:r>
            <a:r>
              <a:rPr lang="en-AU"/>
              <a:t>supplier agreements, etc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74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Use these suggested headings to structure your presentation or define your own.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549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These are the key general points about climate change risk management.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a typeface="ＭＳ Ｐゴシック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ＭＳ Ｐゴシック"/>
                <a:cs typeface="Calibri"/>
              </a:rPr>
              <a:t>Main speaking point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The main speaking point is that you should consider both physical and transition risks over a range of timeframes using your existing risk management framework.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a typeface="ＭＳ Ｐゴシック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ＭＳ Ｐゴシック"/>
                <a:cs typeface="Calibri"/>
              </a:rPr>
              <a:t>Other speaking points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Your organisation might need to: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ea typeface="ＭＳ Ｐゴシック"/>
                <a:cs typeface="Calibri"/>
              </a:rPr>
              <a:t>Revisit existing risks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ea typeface="ＭＳ Ｐゴシック"/>
                <a:cs typeface="Calibri"/>
              </a:rPr>
              <a:t>Adapt your risk assessments to cater for longer timeframes for some climate change risks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ea typeface="ＭＳ Ｐゴシック"/>
                <a:cs typeface="Calibri"/>
              </a:rPr>
              <a:t>Have conversations with suppliers, agencies and your community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ea typeface="ＭＳ Ｐゴシック"/>
                <a:cs typeface="Calibri"/>
              </a:rPr>
              <a:t>Reconsider your </a:t>
            </a:r>
            <a:r>
              <a:rPr lang="en-US" dirty="0" err="1">
                <a:ea typeface="ＭＳ Ｐゴシック"/>
                <a:cs typeface="Calibri"/>
              </a:rPr>
              <a:t>organisation’s</a:t>
            </a:r>
            <a:r>
              <a:rPr lang="en-US" dirty="0">
                <a:ea typeface="ＭＳ Ｐゴシック"/>
                <a:cs typeface="Calibri"/>
              </a:rPr>
              <a:t> risk appetite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67FF5-D6C3-024F-90B4-988BA6EB580D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83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While we recommend using (and potentially adapting) your existing risk management framework to handle climate change risks, this simple 4-step process might help get the message across to your leaders easily.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733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7677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It makes sense to lay out the compliance ‘must do’ for your organisation when it comes to managing climate change risks.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a typeface="ＭＳ Ｐゴシック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Use our guide </a:t>
            </a:r>
            <a:r>
              <a:rPr lang="en-US" b="1" i="1" dirty="0">
                <a:ea typeface="ＭＳ Ｐゴシック"/>
                <a:cs typeface="Calibri"/>
              </a:rPr>
              <a:t>Understanding Victorian climate change risk management expectations</a:t>
            </a:r>
            <a:r>
              <a:rPr lang="en-US" dirty="0">
                <a:ea typeface="ＭＳ Ｐゴシック"/>
                <a:cs typeface="Calibri"/>
              </a:rPr>
              <a:t> to help.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a typeface="ＭＳ Ｐゴシック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Also check if your own organisation or portfolio in government has its own specific guidance on managing climate change risks.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67FF5-D6C3-024F-90B4-988BA6EB580D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50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Climate change can present new risks or multiply risks you already know about. </a:t>
            </a: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a typeface="ＭＳ Ｐゴシック"/>
              <a:cs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ＭＳ Ｐゴシック"/>
                <a:cs typeface="Calibri"/>
              </a:rPr>
              <a:t>Climate change risks include both </a:t>
            </a:r>
            <a:r>
              <a:rPr lang="en-US" b="1" dirty="0">
                <a:ea typeface="ＭＳ Ｐゴシック"/>
                <a:cs typeface="Calibri"/>
              </a:rPr>
              <a:t>physical risks</a:t>
            </a:r>
            <a:r>
              <a:rPr lang="en-US" dirty="0">
                <a:ea typeface="ＭＳ Ｐゴシック"/>
                <a:cs typeface="Calibri"/>
              </a:rPr>
              <a:t> and </a:t>
            </a:r>
            <a:r>
              <a:rPr lang="en-US" b="1" dirty="0">
                <a:ea typeface="ＭＳ Ｐゴシック"/>
                <a:cs typeface="Calibri"/>
              </a:rPr>
              <a:t>transition risks</a:t>
            </a:r>
            <a:r>
              <a:rPr lang="en-US" dirty="0">
                <a:ea typeface="ＭＳ Ｐゴシック"/>
                <a:cs typeface="Calibri"/>
              </a:rPr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a typeface="ＭＳ Ｐゴシック"/>
              <a:cs typeface="Calibri"/>
            </a:endParaRPr>
          </a:p>
          <a:p>
            <a:r>
              <a:rPr lang="en-US" dirty="0">
                <a:cs typeface="Calibri"/>
              </a:rPr>
              <a:t>Use VMIA’s guide </a:t>
            </a:r>
            <a:r>
              <a:rPr lang="en-US" b="1" i="1" dirty="0">
                <a:cs typeface="Calibri"/>
              </a:rPr>
              <a:t>Exploring Victoria’s climate change risks</a:t>
            </a:r>
            <a:r>
              <a:rPr lang="en-US" i="1" dirty="0">
                <a:cs typeface="Calibri"/>
              </a:rPr>
              <a:t> </a:t>
            </a:r>
            <a:r>
              <a:rPr lang="en-US" dirty="0">
                <a:cs typeface="Calibri"/>
              </a:rPr>
              <a:t>for more ideas.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To find out more about financial disclosure, visit the </a:t>
            </a:r>
            <a:r>
              <a:rPr lang="en-AU" dirty="0">
                <a:cs typeface="Calibri"/>
              </a:rPr>
              <a:t>Task Force on Climate-related Financial Disclosures</a:t>
            </a:r>
            <a:r>
              <a:rPr lang="en-US" dirty="0">
                <a:cs typeface="Calibri"/>
              </a:rPr>
              <a:t> </a:t>
            </a:r>
            <a:r>
              <a:rPr lang="en-US" dirty="0">
                <a:cs typeface="Calibri"/>
                <a:hlinkClick r:id="rId3"/>
              </a:rPr>
              <a:t>https://www.fsb-tcfd.org/</a:t>
            </a:r>
            <a:r>
              <a:rPr lang="en-US" dirty="0">
                <a:cs typeface="Calibri"/>
              </a:rPr>
              <a:t> 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67FF5-D6C3-024F-90B4-988BA6EB580D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09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Physical risks of climate change will affect your organisation differently depending on its activities and geographic location. Consider both </a:t>
            </a:r>
            <a:r>
              <a:rPr lang="en-AU" b="1" dirty="0"/>
              <a:t>acute </a:t>
            </a:r>
            <a:r>
              <a:rPr lang="en-AU" dirty="0"/>
              <a:t>and </a:t>
            </a:r>
            <a:r>
              <a:rPr lang="en-AU" b="1" dirty="0"/>
              <a:t>chronic </a:t>
            </a:r>
            <a:r>
              <a:rPr lang="en-AU" dirty="0"/>
              <a:t>risks.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463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Your transition risks can be </a:t>
            </a:r>
            <a:r>
              <a:rPr lang="en-AU" b="1" dirty="0"/>
              <a:t>Policy &amp; Legal, Technology, Market </a:t>
            </a:r>
            <a:r>
              <a:rPr lang="en-AU" dirty="0"/>
              <a:t>and </a:t>
            </a:r>
            <a:r>
              <a:rPr lang="en-AU" b="1" dirty="0"/>
              <a:t>Reputation.</a:t>
            </a:r>
            <a:r>
              <a:rPr lang="en-AU" b="1" i="1" dirty="0"/>
              <a:t> </a:t>
            </a:r>
          </a:p>
          <a:p>
            <a:endParaRPr lang="en-AU" dirty="0"/>
          </a:p>
          <a:p>
            <a:r>
              <a:rPr lang="en-US" dirty="0">
                <a:cs typeface="Calibri"/>
              </a:rPr>
              <a:t>Use VMIA’s guide </a:t>
            </a:r>
            <a:r>
              <a:rPr lang="en-US" b="1" i="1" dirty="0">
                <a:cs typeface="Calibri"/>
              </a:rPr>
              <a:t>Exploring Victoria’s climate change risks</a:t>
            </a:r>
            <a:r>
              <a:rPr lang="en-US" i="1" dirty="0">
                <a:cs typeface="Calibri"/>
              </a:rPr>
              <a:t> </a:t>
            </a:r>
            <a:r>
              <a:rPr lang="en-US" dirty="0">
                <a:cs typeface="Calibri"/>
              </a:rPr>
              <a:t>to get started.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If you’d like to explore transition risk in more detail we recommend TCFD’s publication on risk management. </a:t>
            </a:r>
          </a:p>
          <a:p>
            <a:endParaRPr lang="en-AU" dirty="0"/>
          </a:p>
          <a:p>
            <a:r>
              <a:rPr lang="en-AU" dirty="0">
                <a:hlinkClick r:id="rId3"/>
              </a:rPr>
              <a:t>https://assets.bbhub.io/company/sites/60/2020/09/2020-TCFD_Guidance-Risk-Management-Integration-and-Disclosure.pdf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11F08-F2E3-4B17-85AF-3E5656442690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529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8761D-E4F1-4A4D-9CAF-FA44B0ABD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B14C00-D4C5-44B2-9941-259F1F631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6E187-3DAA-48F0-BFE2-9A2B3F76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31C45-24CF-4AE9-93BF-3DFD9EC1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4F69D-9FE5-4E3B-8452-FFEFAE80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61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80E55-3C66-4EAC-98B6-CFE47DBF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FD637-ED6E-44A5-9E42-D436DE056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0BB3A-AAEC-4D37-9507-2D18E4DE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F8982-7BE7-4C93-9B5A-71B417C5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28422-C80B-4474-8C3B-E7108E30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1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CF8377-AAD2-4372-97C4-496DA4414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1017A-ED62-4316-9BFD-E54FC0FD0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AFCD2-4E42-4996-9AC4-15B87504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A6B1E-574F-45DC-B881-32436B76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1365C-063C-4BC3-AE60-3E322A6F6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2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eak Out Box Left, Content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 userDrawn="1"/>
        </p:nvSpPr>
        <p:spPr>
          <a:xfrm>
            <a:off x="624000" y="1908000"/>
            <a:ext cx="3566400" cy="2088000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504000" rIns="180000" bIns="180000" rtlCol="0">
            <a:noAutofit/>
          </a:bodyPr>
          <a:lstStyle/>
          <a:p>
            <a:pPr>
              <a:spcAft>
                <a:spcPts val="600"/>
              </a:spcAft>
            </a:pPr>
            <a:endParaRPr lang="en-AU" sz="13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4C36-1D70-4772-AC92-4DF5624330CA}" type="datetime6">
              <a:rPr lang="en-AU" smtClean="0"/>
              <a:t>February 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24000" y="3996000"/>
            <a:ext cx="3566005" cy="50190"/>
          </a:xfrm>
          <a:prstGeom prst="rect">
            <a:avLst/>
          </a:prstGeom>
          <a:solidFill>
            <a:srgbClr val="00A4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>
              <a:solidFill>
                <a:srgbClr val="00B48D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4800000" y="1908000"/>
            <a:ext cx="6768000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/>
              <a:t>Insert text here. Click the Increase List Level button for a Heading, twice for a subheading, three times for bullet. Use the Decrease List Level to move backwards through styles.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895003" y="2232000"/>
            <a:ext cx="3024000" cy="1440000"/>
          </a:xfrm>
        </p:spPr>
        <p:txBody>
          <a:bodyPr/>
          <a:lstStyle>
            <a:lvl1pPr>
              <a:spcAft>
                <a:spcPts val="300"/>
              </a:spcAft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Insert quote text here.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04FCBB-3C8E-4DF4-8BC5-F27DF9B994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872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624000" y="1908000"/>
            <a:ext cx="10944000" cy="4320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Insert text here. Click the Increase List Level button for a Heading, twice for a subheading, three times for bullet. Use the Decrease List Level to move backwards through styles.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1EEDA9-FF09-462C-ABCE-62D1C3DF331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DC60C0DE-29E9-4E85-8FC3-E210BEE74809}" type="datetime6">
              <a:rPr lang="en-AU" smtClean="0"/>
              <a:pPr/>
              <a:t>February 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72196-06E2-428C-83AC-50CF9714FED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C710-FD94-4CBD-99EB-C857D1BCC55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25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624000" y="1908000"/>
            <a:ext cx="10944000" cy="4320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Insert text here. Click the Increase List Level button for a Heading, twice for a subheading, three times for bullet. Use the Decrease List Level to move backwards through styles.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1EEDA9-FF09-462C-ABCE-62D1C3DF331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DC60C0DE-29E9-4E85-8FC3-E210BEE74809}" type="datetime6">
              <a:rPr lang="en-AU" smtClean="0"/>
              <a:pPr/>
              <a:t>February 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72196-06E2-428C-83AC-50CF9714FED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C710-FD94-4CBD-99EB-C857D1BCC55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57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624000" y="1908000"/>
            <a:ext cx="10944000" cy="4320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Insert text here. Click the Increase List Level button for a Heading, twice for a subheading, three times for bullet. Use the Decrease List Level to move backwards through styles.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1EEDA9-FF09-462C-ABCE-62D1C3DF331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DC60C0DE-29E9-4E85-8FC3-E210BEE74809}" type="datetime6">
              <a:rPr lang="en-AU" smtClean="0"/>
              <a:pPr/>
              <a:t>February 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72196-06E2-428C-83AC-50CF9714FED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C710-FD94-4CBD-99EB-C857D1BCC55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4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16257-63AA-4337-A456-96F453183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1E7F6-5496-4A27-85E6-9F2585C5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BA08D-AFF8-43F4-AA46-C5CF46D36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B0A8-5FE0-4716-B3BD-D0B5145E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D2474-A034-4973-AB38-46D1AE94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15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2BCA-A323-4391-965A-9E0ADA732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9D5DE-D2B3-4FB2-BEB3-73CAFA419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74B95-90C4-46F7-9B89-1B4640FC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69B18-3ABF-4C93-8841-48914631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D3EE2-4B8F-4B44-A0A1-32DA07F6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779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F241-B7FF-42FA-BAFD-4FCCBCD1E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C5B8F-C9CB-40B9-9741-2678BEC47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5A689-A733-4B3F-8297-8D0151B89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9258F-D9D3-4DDA-93E0-8980C213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3A7F6-0DF5-471B-8270-9CD82BF9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81980-8DD3-427C-99AB-FF2B6C32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644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77218-9288-420B-97A8-43872703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2F55F-3CF4-47D0-B6B0-D73BE7DDB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E11E-42E5-4069-AE28-75083FC08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1F957-BD5B-4092-8433-B10B2BB48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1AC2D-AC97-49D9-88E5-4991DA08D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0D87E3-1112-4DAF-9F8D-1C9EF7ED0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5F2EDA-3D3F-4B76-AEAE-7575797C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BA549-976E-4F7F-9A77-40E891D7D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19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015B-8DC1-4B4E-BEC4-BC0CFA3D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5BB5A-FA8A-4312-A23A-259DB6F11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1368D-2216-44DB-8BBE-F0336E7C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7FEA1-713B-42D1-A908-98EEFA835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901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A481A9-1532-4849-BF8F-29DF47672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3CCE2-8BBF-4481-918E-C949C9D8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93ABF-ECD9-41B2-AB8E-8FD0AC7E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26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EC55-4C0E-4575-9B1D-95619CE9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6EBA9-3A5C-4E16-8D4C-1DABE0394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6DCE7-207E-4E3E-B0D9-3BAA85855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159A5-2D13-4056-8246-408DE808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42F20-D08E-499F-B46C-4E5CC1BF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34DC7-EE0E-4363-AA39-E0FE570C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33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393E-EFC3-4C85-A9EA-4F2625184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0C576-8C50-41A1-9F7D-C89CA640A1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C3473-95BD-40C0-82E6-64C3A82F6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3089F-3F85-4263-97EA-8BA61E039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72EC-18E3-4B2B-AE6D-AABAD992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74E7C-459E-4B95-89A8-F6985C9E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479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86E8CB-A4F7-4212-AF26-E3896E91C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CAB01-7871-4F2A-9EFF-4DCD48687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745A2-0EA1-4FF7-8061-E2B21EEE9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12B59-5944-42AA-AD25-8D80C46E2C23}" type="datetimeFigureOut">
              <a:rPr lang="en-AU" smtClean="0"/>
              <a:t>15/02/2021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D9122-BCDB-4027-B286-550B8AAFC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47359-B4F1-4B51-9E3D-0009DFC94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96177-7111-4B8E-8C72-48C115A86B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34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4" r:id="rId14"/>
    <p:sldLayoutId id="214748366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9478BF-39B2-473B-977A-77EC6E57C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Varela Round" panose="02000000000000000000" pitchFamily="2" charset="0"/>
              </a:rPr>
              <a:t>Considering climate change risks </a:t>
            </a:r>
            <a:endParaRPr lang="en-AU" dirty="0">
              <a:solidFill>
                <a:srgbClr val="002060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B867D31-DC7A-4D49-BD30-737F0FE352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FA2225-2451-411C-9CED-AB40214D2733}"/>
              </a:ext>
            </a:extLst>
          </p:cNvPr>
          <p:cNvSpPr/>
          <p:nvPr/>
        </p:nvSpPr>
        <p:spPr>
          <a:xfrm>
            <a:off x="4031318" y="4091365"/>
            <a:ext cx="3592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fontAlgn="base">
              <a:spcAft>
                <a:spcPts val="288"/>
              </a:spcAft>
            </a:pPr>
            <a:r>
              <a:rPr lang="en-US" sz="1600" dirty="0">
                <a:solidFill>
                  <a:srgbClr val="002060"/>
                </a:solidFill>
                <a:latin typeface="Lato"/>
                <a:ea typeface="Lato" panose="020F0502020204030203" pitchFamily="34" charset="0"/>
                <a:cs typeface="Lato" panose="020F0502020204030203" pitchFamily="34" charset="0"/>
              </a:rPr>
              <a:t>For Senior Managers, Board members</a:t>
            </a:r>
            <a:endParaRPr lang="en-US" sz="1600" dirty="0">
              <a:solidFill>
                <a:srgbClr val="002060"/>
              </a:solidFill>
              <a:latin typeface="Lato"/>
              <a:cs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A59A34-49EC-4D7E-8ECF-A1D9A0EC443F}"/>
              </a:ext>
            </a:extLst>
          </p:cNvPr>
          <p:cNvSpPr/>
          <p:nvPr/>
        </p:nvSpPr>
        <p:spPr>
          <a:xfrm>
            <a:off x="2727702" y="4994632"/>
            <a:ext cx="76404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/>
              <a:t>This slide pack tool is intended as a guide to help you with your presentations to the board</a:t>
            </a:r>
          </a:p>
        </p:txBody>
      </p:sp>
    </p:spTree>
    <p:extLst>
      <p:ext uri="{BB962C8B-B14F-4D97-AF65-F5344CB8AC3E}">
        <p14:creationId xmlns:p14="http://schemas.microsoft.com/office/powerpoint/2010/main" val="3370211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B0CE9-CB32-47D8-A7D3-AC428DA22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0" y="270000"/>
            <a:ext cx="8026930" cy="1152000"/>
          </a:xfrm>
        </p:spPr>
        <p:txBody>
          <a:bodyPr wrap="square" anchor="ctr">
            <a:normAutofit/>
          </a:bodyPr>
          <a:lstStyle/>
          <a:p>
            <a:r>
              <a:rPr lang="en-AU" dirty="0">
                <a:ea typeface="ＭＳ Ｐゴシック"/>
                <a:cs typeface="Arial"/>
              </a:rPr>
              <a:t>What are the benefits?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1CCFC-52CB-4705-91F0-B2A3D60E6CC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5070" y="6371296"/>
            <a:ext cx="1440000" cy="216000"/>
          </a:xfrm>
        </p:spPr>
        <p:txBody>
          <a:bodyPr anchor="ctr">
            <a:noAutofit/>
          </a:bodyPr>
          <a:lstStyle/>
          <a:p>
            <a:pPr defTabSz="457200" fontAlgn="base">
              <a:spcAft>
                <a:spcPts val="600"/>
              </a:spcAft>
              <a:defRPr/>
            </a:pPr>
            <a:fld id="{DC60C0DE-29E9-4E85-8FC3-E210BEE74809}" type="datetime6">
              <a:rPr lang="en-AU" smtClean="0"/>
              <a:pPr defTabSz="457200" fontAlgn="base">
                <a:spcAft>
                  <a:spcPts val="600"/>
                </a:spcAft>
                <a:defRPr/>
              </a:pPr>
              <a:t>February 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91507-558F-48BD-B860-639DA912C9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570852" y="6377603"/>
            <a:ext cx="720000" cy="216000"/>
          </a:xfrm>
        </p:spPr>
        <p:txBody>
          <a:bodyPr anchor="ctr">
            <a:noAutofit/>
          </a:bodyPr>
          <a:lstStyle/>
          <a:p>
            <a:pPr defTabSz="457200" fontAlgn="base">
              <a:spcAft>
                <a:spcPts val="600"/>
              </a:spcAft>
              <a:defRPr/>
            </a:pPr>
            <a:fld id="{9133FEE7-2603-AF47-B3CD-D16940FFF175}" type="slidenum">
              <a:rPr lang="en-US" smtClean="0"/>
              <a:pPr defTabSz="457200" fontAlgn="base">
                <a:spcAft>
                  <a:spcPts val="600"/>
                </a:spcAft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C75ECC9-2B5A-44DA-AFA7-0135AAE13504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932641964"/>
              </p:ext>
            </p:extLst>
          </p:nvPr>
        </p:nvGraphicFramePr>
        <p:xfrm>
          <a:off x="805070" y="1908000"/>
          <a:ext cx="10485782" cy="4085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2476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E7EAD-25A3-4EA5-B863-A81F3699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/>
                <a:cs typeface="Arial"/>
              </a:rPr>
              <a:t>Our actions and commitment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56B2E-FA19-4DAE-9568-028C34867EC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BA0CC-404F-4ED8-970E-BBE3821AA98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24001" y="6359356"/>
            <a:ext cx="2743200" cy="365125"/>
          </a:xfrm>
        </p:spPr>
        <p:txBody>
          <a:bodyPr/>
          <a:lstStyle/>
          <a:p>
            <a:fld id="{DC60C0DE-29E9-4E85-8FC3-E210BEE74809}" type="datetime6">
              <a:rPr lang="en-AU" smtClean="0"/>
              <a:pPr/>
              <a:t>February 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55CB2-0FF2-4C20-B862-99090DBDBF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824800" y="6359357"/>
            <a:ext cx="2743200" cy="365125"/>
          </a:xfrm>
        </p:spPr>
        <p:txBody>
          <a:bodyPr/>
          <a:lstStyle/>
          <a:p>
            <a:fld id="{9133FEE7-2603-AF47-B3CD-D16940FFF17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48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602279-0D4A-499E-861E-7C616E72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7D10-7BA0-42A3-9FE2-BA01BE057E79}" type="datetime6">
              <a:rPr lang="en-AU" smtClean="0"/>
              <a:t>February 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05AF99-E49E-4468-8A40-ACF476F9E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847800-0186-4E3F-86C5-2543FC1D5CC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24000" y="1863519"/>
            <a:ext cx="6715074" cy="4320000"/>
          </a:xfrm>
        </p:spPr>
        <p:txBody>
          <a:bodyPr vert="horz" lIns="36000" tIns="36000" rIns="36000" bIns="36000" rtlCol="0" anchor="t">
            <a:noAutofit/>
          </a:bodyPr>
          <a:lstStyle/>
          <a:p>
            <a:pPr marL="0" lvl="0" indent="0">
              <a:buNone/>
            </a:pPr>
            <a:r>
              <a:rPr lang="en-AU" sz="2400" b="1" dirty="0">
                <a:solidFill>
                  <a:srgbClr val="003366"/>
                </a:solidFill>
                <a:ea typeface="ＭＳ Ｐゴシック"/>
                <a:cs typeface="Arial"/>
              </a:rPr>
              <a:t>To address climate change risks we should consider: </a:t>
            </a:r>
          </a:p>
          <a:p>
            <a:pPr marL="342900" indent="-342900">
              <a:buFont typeface="Arial" panose="020B0604020202020204"/>
              <a:buAutoNum type="arabicPeriod"/>
            </a:pPr>
            <a:r>
              <a:rPr lang="en-AU" sz="2400" dirty="0">
                <a:solidFill>
                  <a:srgbClr val="002060"/>
                </a:solidFill>
                <a:ea typeface="ＭＳ Ｐゴシック"/>
                <a:cs typeface="Arial"/>
              </a:rPr>
              <a:t>What are our obligations and gaps? </a:t>
            </a:r>
            <a:endParaRPr lang="en-AU" sz="2400" dirty="0">
              <a:solidFill>
                <a:srgbClr val="002060"/>
              </a:solidFill>
              <a:ea typeface="+mn-lt"/>
              <a:cs typeface="+mn-lt"/>
            </a:endParaRPr>
          </a:p>
          <a:p>
            <a:pPr marL="342900" indent="-342900">
              <a:buFont typeface="Arial" panose="020B0604020202020204"/>
              <a:buAutoNum type="arabicPeriod"/>
            </a:pPr>
            <a:r>
              <a:rPr lang="en-AU" sz="2400" dirty="0">
                <a:solidFill>
                  <a:srgbClr val="002060"/>
                </a:solidFill>
                <a:ea typeface="ＭＳ Ｐゴシック"/>
                <a:cs typeface="Arial"/>
              </a:rPr>
              <a:t>What are climate change risks?</a:t>
            </a:r>
            <a:endParaRPr lang="en-AU" sz="24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/>
              <a:buAutoNum type="arabicPeriod"/>
            </a:pPr>
            <a:r>
              <a:rPr lang="en-AU" sz="2400" dirty="0">
                <a:solidFill>
                  <a:srgbClr val="002060"/>
                </a:solidFill>
                <a:ea typeface="ＭＳ Ｐゴシック"/>
                <a:cs typeface="Arial"/>
              </a:rPr>
              <a:t>Who is responsible?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400" dirty="0">
                <a:solidFill>
                  <a:srgbClr val="002060"/>
                </a:solidFill>
                <a:ea typeface="ＭＳ Ｐゴシック"/>
                <a:cs typeface="Arial"/>
              </a:rPr>
              <a:t>How do we address climate change risks?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AU" sz="2400" dirty="0">
                <a:solidFill>
                  <a:srgbClr val="002060"/>
                </a:solidFill>
                <a:ea typeface="ＭＳ Ｐゴシック"/>
                <a:cs typeface="Arial"/>
              </a:rPr>
              <a:t>What are the benefits?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AU" sz="2400" dirty="0">
                <a:solidFill>
                  <a:srgbClr val="002060"/>
                </a:solidFill>
                <a:ea typeface="ＭＳ Ｐゴシック"/>
                <a:cs typeface="Arial"/>
              </a:rPr>
              <a:t>Our actions and commitment </a:t>
            </a:r>
          </a:p>
          <a:p>
            <a:pPr marL="342900" indent="-342900">
              <a:buAutoNum type="arabicPeriod"/>
            </a:pP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35755D8-BB1C-47E1-B3D1-6A74A57B4B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36000" tIns="36000" rIns="36000" bIns="36000" rtlCol="0" anchor="t">
            <a:noAutofit/>
          </a:bodyPr>
          <a:lstStyle/>
          <a:p>
            <a:pPr marL="0" indent="0">
              <a:buNone/>
            </a:pPr>
            <a:r>
              <a:rPr lang="en-AU" sz="1600" b="1" dirty="0">
                <a:ea typeface="ＭＳ Ｐゴシック"/>
                <a:cs typeface="Arial"/>
              </a:rPr>
              <a:t>Key message</a:t>
            </a:r>
            <a:endParaRPr lang="en-US" dirty="0"/>
          </a:p>
          <a:p>
            <a:pPr marL="0" indent="0">
              <a:buNone/>
            </a:pPr>
            <a:r>
              <a:rPr lang="en-AU" sz="1600" dirty="0">
                <a:ea typeface="ＭＳ Ｐゴシック"/>
                <a:cs typeface="Arial"/>
              </a:rPr>
              <a:t>Climate change is a mainstream risk we need to address</a:t>
            </a:r>
            <a:endParaRPr lang="en-AU" sz="16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CECF872-4106-4BAC-A15E-DCB40C775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3" y="365125"/>
            <a:ext cx="10697817" cy="1325563"/>
          </a:xfrm>
        </p:spPr>
        <p:txBody>
          <a:bodyPr>
            <a:normAutofit/>
          </a:bodyPr>
          <a:lstStyle/>
          <a:p>
            <a:r>
              <a:rPr lang="en-AU" sz="4000" dirty="0">
                <a:ea typeface="ＭＳ Ｐゴシック"/>
                <a:cs typeface="Arial"/>
              </a:rPr>
              <a:t>Guidance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3904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EF1D7-BBD4-4819-8862-275DEC53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92000" y="6480000"/>
            <a:ext cx="1440000" cy="216000"/>
          </a:xfrm>
        </p:spPr>
        <p:txBody>
          <a:bodyPr anchor="ctr">
            <a:normAutofit fontScale="77500" lnSpcReduction="20000"/>
          </a:bodyPr>
          <a:lstStyle/>
          <a:p>
            <a:fld id="{6FAB4C36-1D70-4772-AC92-4DF5624330CA}" type="datetime6">
              <a:rPr lang="en-AU" smtClean="0"/>
              <a:t>February 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582F6-3708-480E-9F33-25A093CE2C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480000" y="6480000"/>
            <a:ext cx="720000" cy="216000"/>
          </a:xfrm>
        </p:spPr>
        <p:txBody>
          <a:bodyPr anchor="ctr">
            <a:normAutofit fontScale="77500" lnSpcReduction="20000"/>
          </a:bodyPr>
          <a:lstStyle/>
          <a:p>
            <a:fld id="{9133FEE7-2603-AF47-B3CD-D16940FFF1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B3316-B68E-4A90-A1D6-E6F5DE5C05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95252" y="2232000"/>
            <a:ext cx="2268000" cy="1440000"/>
          </a:xfrm>
        </p:spPr>
        <p:txBody>
          <a:bodyPr vert="horz" lIns="36000" tIns="36000" rIns="36000" bIns="36000" rtlCol="0">
            <a:normAutofit/>
          </a:bodyPr>
          <a:lstStyle/>
          <a:p>
            <a:endParaRPr lang="en-GB"/>
          </a:p>
          <a:p>
            <a:endParaRPr lang="en-GB" dirty="0"/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21A06D53-2891-4236-A45A-0FE543E2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270000"/>
            <a:ext cx="10714383" cy="1152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/>
                <a:cs typeface="Arial"/>
              </a:rPr>
              <a:t>Guidance </a:t>
            </a:r>
            <a:endParaRPr lang="en-US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2E953CC-8198-4860-9BEF-5086D0855634}"/>
              </a:ext>
            </a:extLst>
          </p:cNvPr>
          <p:cNvSpPr txBox="1">
            <a:spLocks/>
          </p:cNvSpPr>
          <p:nvPr/>
        </p:nvSpPr>
        <p:spPr>
          <a:xfrm>
            <a:off x="795130" y="2232000"/>
            <a:ext cx="3150705" cy="1440000"/>
          </a:xfrm>
          <a:prstGeom prst="rect">
            <a:avLst/>
          </a:prstGeom>
        </p:spPr>
        <p:txBody>
          <a:bodyPr vert="horz" lIns="36000" tIns="36000" rIns="36000" bIns="36000" rtlCol="0" anchor="t">
            <a:noAutofit/>
          </a:bodyPr>
          <a:lstStyle>
            <a:lvl1pPr algn="l" defTabSz="457200" rtl="0" eaLnBrk="1" fontAlgn="base" hangingPunct="1">
              <a:spcBef>
                <a:spcPts val="0"/>
              </a:spcBef>
              <a:spcAft>
                <a:spcPts val="300"/>
              </a:spcAft>
              <a:defRPr sz="1300" kern="1200">
                <a:solidFill>
                  <a:schemeClr val="tx2"/>
                </a:solidFill>
                <a:latin typeface="+mn-lt"/>
                <a:ea typeface="ＭＳ Ｐゴシック" charset="0"/>
                <a:cs typeface="Arial" charset="0"/>
              </a:defRPr>
            </a:lvl1pPr>
            <a:lvl2pPr marL="0" indent="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Tx/>
              <a:buNone/>
              <a:defRPr sz="1600" b="0" kern="1200" baseline="0">
                <a:solidFill>
                  <a:schemeClr val="accent1"/>
                </a:solidFill>
                <a:latin typeface="+mn-lt"/>
                <a:ea typeface="Arial" charset="0"/>
                <a:cs typeface="Arial" charset="0"/>
              </a:defRPr>
            </a:lvl2pPr>
            <a:lvl3pPr marL="0" indent="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Tx/>
              <a:buNone/>
              <a:defRPr sz="1300" b="1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288000" indent="-28800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3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576000" indent="-28800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0"/>
              <a:buChar char="–"/>
              <a:defRPr sz="13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0" indent="0" algn="l" defTabSz="457200" rtl="0" eaLnBrk="1" latinLnBrk="0" hangingPunct="1">
              <a:spcBef>
                <a:spcPts val="900"/>
              </a:spcBef>
              <a:spcAft>
                <a:spcPts val="900"/>
              </a:spcAft>
              <a:buFontTx/>
              <a:buNone/>
              <a:defRPr sz="13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ea typeface="ＭＳ Ｐゴシック"/>
                <a:cs typeface="Arial"/>
              </a:rPr>
              <a:t>Key message</a:t>
            </a:r>
            <a:endParaRPr lang="en-US" sz="1200" dirty="0"/>
          </a:p>
          <a:p>
            <a:endParaRPr lang="en-AU" sz="1600" dirty="0">
              <a:ea typeface="ＭＳ Ｐゴシック"/>
              <a:cs typeface="Arial"/>
            </a:endParaRPr>
          </a:p>
          <a:p>
            <a:r>
              <a:rPr lang="en-AU" sz="1600" dirty="0">
                <a:ea typeface="ＭＳ Ｐゴシック"/>
                <a:cs typeface="Arial"/>
              </a:rPr>
              <a:t>Use our risk management framework and consider a range of timeframes</a:t>
            </a:r>
            <a:endParaRPr lang="en-AU" sz="1200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53FBB445-F5A3-40AD-9596-A9C914F8C97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93117" y="1040400"/>
            <a:ext cx="6203753" cy="4320000"/>
          </a:xfrm>
        </p:spPr>
        <p:txBody>
          <a:bodyPr vert="horz" lIns="36000" tIns="36000" rIns="36000" bIns="36000" rtlCol="0" anchor="ctr">
            <a:noAutofit/>
          </a:bodyPr>
          <a:lstStyle/>
          <a:p>
            <a:pPr marL="0" lvl="0" indent="0">
              <a:buNone/>
            </a:pPr>
            <a:r>
              <a:rPr lang="en-AU" sz="2400" b="1" dirty="0">
                <a:solidFill>
                  <a:srgbClr val="003366"/>
                </a:solidFill>
                <a:ea typeface="ＭＳ Ｐゴシック"/>
                <a:cs typeface="Arial"/>
              </a:rPr>
              <a:t>How do we address climate change risks?</a:t>
            </a:r>
          </a:p>
          <a:p>
            <a:pPr marL="630555" lvl="3" indent="-342900">
              <a:buClr>
                <a:srgbClr val="003366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002060"/>
                </a:solidFill>
                <a:cs typeface="Arial"/>
              </a:rPr>
              <a:t>Identify existing risks in our risk register</a:t>
            </a:r>
            <a:endParaRPr lang="en-US" sz="2400" dirty="0">
              <a:solidFill>
                <a:srgbClr val="002060"/>
              </a:solidFill>
            </a:endParaRPr>
          </a:p>
          <a:p>
            <a:pPr marL="630555" lvl="3" indent="-342900"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002060"/>
                </a:solidFill>
                <a:cs typeface="Arial"/>
              </a:rPr>
              <a:t>Apply climate change as a multiplier to our existing risks</a:t>
            </a:r>
          </a:p>
          <a:p>
            <a:pPr marL="630555" lvl="3" indent="-342900">
              <a:buClr>
                <a:srgbClr val="003366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002060"/>
                </a:solidFill>
                <a:cs typeface="Arial"/>
              </a:rPr>
              <a:t>Consider short-, medium- and long-term</a:t>
            </a:r>
          </a:p>
          <a:p>
            <a:pPr marL="630555" lvl="3" indent="-342900">
              <a:buClr>
                <a:srgbClr val="003366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002060"/>
                </a:solidFill>
                <a:cs typeface="Arial"/>
              </a:rPr>
              <a:t>Explore both physical and transition risks</a:t>
            </a:r>
          </a:p>
          <a:p>
            <a:pPr marL="630555" lvl="3" indent="-342900">
              <a:buClr>
                <a:srgbClr val="003366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002060"/>
                </a:solidFill>
                <a:cs typeface="Arial"/>
              </a:rPr>
              <a:t>How does this affect our risk appetite?</a:t>
            </a:r>
          </a:p>
          <a:p>
            <a:pPr marL="630555" lvl="3" indent="-342900">
              <a:buClr>
                <a:srgbClr val="003366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002060"/>
                </a:solidFill>
                <a:cs typeface="Arial"/>
              </a:rPr>
              <a:t>Suppliers and other agencies share our risks</a:t>
            </a:r>
            <a:endParaRPr lang="en-A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37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0567-806E-4BDB-AF6E-EAD00BE5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96" y="270000"/>
            <a:ext cx="9591260" cy="1152000"/>
          </a:xfrm>
        </p:spPr>
        <p:txBody>
          <a:bodyPr wrap="square" anchor="ctr">
            <a:normAutofit/>
          </a:bodyPr>
          <a:lstStyle/>
          <a:p>
            <a:r>
              <a:rPr lang="en-AU" dirty="0">
                <a:ea typeface="ＭＳ Ｐゴシック"/>
                <a:cs typeface="Arial"/>
              </a:rPr>
              <a:t>Guidance </a:t>
            </a:r>
            <a:br>
              <a:rPr lang="en-AU" dirty="0">
                <a:ea typeface="ＭＳ Ｐゴシック"/>
                <a:cs typeface="Arial"/>
              </a:rPr>
            </a:br>
            <a:r>
              <a:rPr lang="en-AU" sz="2400" dirty="0">
                <a:ea typeface="ＭＳ Ｐゴシック"/>
                <a:cs typeface="Arial"/>
              </a:rPr>
              <a:t>Consider below for your climate change risk assessment 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AD869-721C-442F-BE77-34966C760FF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992000" y="6480000"/>
            <a:ext cx="1440000" cy="216000"/>
          </a:xfrm>
        </p:spPr>
        <p:txBody>
          <a:bodyPr anchor="ctr">
            <a:normAutofit fontScale="77500" lnSpcReduction="20000"/>
          </a:bodyPr>
          <a:lstStyle/>
          <a:p>
            <a:fld id="{DC60C0DE-29E9-4E85-8FC3-E210BEE74809}" type="datetime6">
              <a:rPr lang="en-AU" smtClean="0"/>
              <a:pPr/>
              <a:t>February 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A2FA2-A391-4D55-82FE-C8E950F319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9480000" y="6480000"/>
            <a:ext cx="720000" cy="216000"/>
          </a:xfrm>
        </p:spPr>
        <p:txBody>
          <a:bodyPr anchor="ctr">
            <a:normAutofit fontScale="77500" lnSpcReduction="20000"/>
          </a:bodyPr>
          <a:lstStyle/>
          <a:p>
            <a:fld id="{9133FEE7-2603-AF47-B3CD-D16940FFF175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2" name="Diagram 5">
            <a:extLst>
              <a:ext uri="{FF2B5EF4-FFF2-40B4-BE49-F238E27FC236}">
                <a16:creationId xmlns:a16="http://schemas.microsoft.com/office/drawing/2014/main" id="{F9AA1C81-9141-4C8F-9C97-7C6430BFD7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818990"/>
              </p:ext>
            </p:extLst>
          </p:nvPr>
        </p:nvGraphicFramePr>
        <p:xfrm>
          <a:off x="874642" y="1560129"/>
          <a:ext cx="9667233" cy="4525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78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F393-CFAF-41B9-9EE7-E889E240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AU" sz="4800" dirty="0">
                <a:solidFill>
                  <a:schemeClr val="bg1"/>
                </a:solidFill>
              </a:rPr>
              <a:t>Sample slides that you can use</a:t>
            </a:r>
          </a:p>
        </p:txBody>
      </p:sp>
    </p:spTree>
    <p:extLst>
      <p:ext uri="{BB962C8B-B14F-4D97-AF65-F5344CB8AC3E}">
        <p14:creationId xmlns:p14="http://schemas.microsoft.com/office/powerpoint/2010/main" val="89263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EF1D7-BBD4-4819-8862-275DEC53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5861" y="6379011"/>
            <a:ext cx="1440000" cy="216000"/>
          </a:xfrm>
        </p:spPr>
        <p:txBody>
          <a:bodyPr anchor="ctr">
            <a:normAutofit fontScale="77500" lnSpcReduction="20000"/>
          </a:bodyPr>
          <a:lstStyle/>
          <a:p>
            <a:fld id="{6FAB4C36-1D70-4772-AC92-4DF5624330CA}" type="datetime6">
              <a:rPr lang="en-AU" smtClean="0"/>
              <a:t>February 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582F6-3708-480E-9F33-25A093CE2C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480000" y="6480000"/>
            <a:ext cx="720000" cy="216000"/>
          </a:xfrm>
        </p:spPr>
        <p:txBody>
          <a:bodyPr anchor="ctr">
            <a:normAutofit fontScale="77500" lnSpcReduction="20000"/>
          </a:bodyPr>
          <a:lstStyle/>
          <a:p>
            <a:fld id="{9133FEE7-2603-AF47-B3CD-D16940FFF1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B3316-B68E-4A90-A1D6-E6F5DE5C05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95252" y="2232000"/>
            <a:ext cx="2268000" cy="1440000"/>
          </a:xfrm>
        </p:spPr>
        <p:txBody>
          <a:bodyPr vert="horz" lIns="36000" tIns="36000" rIns="36000" bIns="36000" rtlCol="0">
            <a:normAutofit/>
          </a:bodyPr>
          <a:lstStyle/>
          <a:p>
            <a:endParaRPr lang="en-GB"/>
          </a:p>
          <a:p>
            <a:endParaRPr lang="en-GB" dirty="0"/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21A06D53-2891-4236-A45A-0FE543E2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270000"/>
            <a:ext cx="8156139" cy="1152000"/>
          </a:xfrm>
        </p:spPr>
        <p:txBody>
          <a:bodyPr>
            <a:normAutofit/>
          </a:bodyPr>
          <a:lstStyle/>
          <a:p>
            <a:r>
              <a:rPr lang="en-AU" dirty="0">
                <a:ea typeface="ＭＳ Ｐゴシック"/>
                <a:cs typeface="Arial"/>
              </a:rPr>
              <a:t>What are our obligations and gaps? 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2E953CC-8198-4860-9BEF-5086D0855634}"/>
              </a:ext>
            </a:extLst>
          </p:cNvPr>
          <p:cNvSpPr txBox="1">
            <a:spLocks/>
          </p:cNvSpPr>
          <p:nvPr/>
        </p:nvSpPr>
        <p:spPr>
          <a:xfrm>
            <a:off x="944218" y="2306172"/>
            <a:ext cx="3011556" cy="1440000"/>
          </a:xfrm>
          <a:prstGeom prst="rect">
            <a:avLst/>
          </a:prstGeom>
        </p:spPr>
        <p:txBody>
          <a:bodyPr vert="horz" lIns="36000" tIns="36000" rIns="36000" bIns="36000" rtlCol="0" anchor="t">
            <a:noAutofit/>
          </a:bodyPr>
          <a:lstStyle>
            <a:lvl1pPr algn="l" defTabSz="457200" rtl="0" eaLnBrk="1" fontAlgn="base" hangingPunct="1">
              <a:spcBef>
                <a:spcPts val="0"/>
              </a:spcBef>
              <a:spcAft>
                <a:spcPts val="300"/>
              </a:spcAft>
              <a:defRPr sz="1300" kern="1200">
                <a:solidFill>
                  <a:schemeClr val="tx2"/>
                </a:solidFill>
                <a:latin typeface="+mn-lt"/>
                <a:ea typeface="ＭＳ Ｐゴシック" charset="0"/>
                <a:cs typeface="Arial" charset="0"/>
              </a:defRPr>
            </a:lvl1pPr>
            <a:lvl2pPr marL="0" indent="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Tx/>
              <a:buNone/>
              <a:defRPr sz="1600" b="0" kern="1200" baseline="0">
                <a:solidFill>
                  <a:schemeClr val="accent1"/>
                </a:solidFill>
                <a:latin typeface="+mn-lt"/>
                <a:ea typeface="Arial" charset="0"/>
                <a:cs typeface="Arial" charset="0"/>
              </a:defRPr>
            </a:lvl2pPr>
            <a:lvl3pPr marL="0" indent="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Tx/>
              <a:buNone/>
              <a:defRPr sz="1300" b="1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288000" indent="-28800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3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576000" indent="-28800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0"/>
              <a:buChar char="–"/>
              <a:defRPr sz="13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0" indent="0" algn="l" defTabSz="457200" rtl="0" eaLnBrk="1" latinLnBrk="0" hangingPunct="1">
              <a:spcBef>
                <a:spcPts val="900"/>
              </a:spcBef>
              <a:spcAft>
                <a:spcPts val="900"/>
              </a:spcAft>
              <a:buFontTx/>
              <a:buNone/>
              <a:defRPr sz="13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ea typeface="ＭＳ Ｐゴシック"/>
                <a:cs typeface="Arial"/>
              </a:rPr>
              <a:t>Key message</a:t>
            </a:r>
            <a:endParaRPr lang="en-US" dirty="0"/>
          </a:p>
          <a:p>
            <a:endParaRPr lang="en-AU" dirty="0"/>
          </a:p>
          <a:p>
            <a:r>
              <a:rPr lang="en-AU" sz="1600" dirty="0">
                <a:ea typeface="ＭＳ Ｐゴシック"/>
                <a:cs typeface="Arial"/>
              </a:rPr>
              <a:t>Are there gaps? What steps do we need to take to address these?</a:t>
            </a:r>
            <a:endParaRPr lang="en-AU" sz="1600" dirty="0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7C9D8522-3D42-49D0-B717-2C288B6685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146425"/>
              </p:ext>
            </p:extLst>
          </p:nvPr>
        </p:nvGraphicFramePr>
        <p:xfrm>
          <a:off x="5436703" y="1540565"/>
          <a:ext cx="5247862" cy="4813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188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EF1D7-BBD4-4819-8862-275DEC53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6226" y="6480000"/>
            <a:ext cx="1440000" cy="216000"/>
          </a:xfrm>
        </p:spPr>
        <p:txBody>
          <a:bodyPr anchor="ctr">
            <a:normAutofit fontScale="77500" lnSpcReduction="20000"/>
          </a:bodyPr>
          <a:lstStyle/>
          <a:p>
            <a:fld id="{6FAB4C36-1D70-4772-AC92-4DF5624330CA}" type="datetime6">
              <a:rPr lang="en-AU" smtClean="0"/>
              <a:t>February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582F6-3708-480E-9F33-25A093CE2C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480000" y="6480000"/>
            <a:ext cx="720000" cy="216000"/>
          </a:xfrm>
        </p:spPr>
        <p:txBody>
          <a:bodyPr anchor="ctr">
            <a:normAutofit fontScale="77500" lnSpcReduction="20000"/>
          </a:bodyPr>
          <a:lstStyle/>
          <a:p>
            <a:fld id="{9133FEE7-2603-AF47-B3CD-D16940FFF17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4" descr="TCFD: Climate Risk Disclosures Gaining Momentum - Four Twenty Seven">
            <a:extLst>
              <a:ext uri="{FF2B5EF4-FFF2-40B4-BE49-F238E27FC236}">
                <a16:creationId xmlns:a16="http://schemas.microsoft.com/office/drawing/2014/main" id="{70447650-D4D2-4E03-9A74-6974DC39B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4822" y="1838587"/>
            <a:ext cx="5787142" cy="3427139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B3316-B68E-4A90-A1D6-E6F5DE5C05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95252" y="2232000"/>
            <a:ext cx="2268000" cy="1440000"/>
          </a:xfrm>
        </p:spPr>
        <p:txBody>
          <a:bodyPr vert="horz" lIns="36000" tIns="36000" rIns="36000" bIns="36000" rtlCol="0">
            <a:normAutofit/>
          </a:bodyPr>
          <a:lstStyle/>
          <a:p>
            <a:endParaRPr lang="en-GB"/>
          </a:p>
          <a:p>
            <a:endParaRPr lang="en-GB" dirty="0"/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21A06D53-2891-4236-A45A-0FE543E2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26" y="270000"/>
            <a:ext cx="8215774" cy="1152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/>
                <a:cs typeface="Arial"/>
              </a:rPr>
              <a:t>What are climate change risks?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11DF51-16A1-403A-A78D-E00DBDDE5F93}"/>
              </a:ext>
            </a:extLst>
          </p:cNvPr>
          <p:cNvSpPr txBox="1"/>
          <p:nvPr/>
        </p:nvSpPr>
        <p:spPr>
          <a:xfrm>
            <a:off x="4939162" y="5801803"/>
            <a:ext cx="573369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100" dirty="0">
                <a:ea typeface="ＭＳ Ｐゴシック"/>
                <a:cs typeface="Arial"/>
              </a:rPr>
              <a:t>Source: Task Force on Climate-related Financial Disclosures (TCFD), 2017, final report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2E953CC-8198-4860-9BEF-5086D0855634}"/>
              </a:ext>
            </a:extLst>
          </p:cNvPr>
          <p:cNvSpPr txBox="1">
            <a:spLocks/>
          </p:cNvSpPr>
          <p:nvPr/>
        </p:nvSpPr>
        <p:spPr>
          <a:xfrm>
            <a:off x="964096" y="2236598"/>
            <a:ext cx="2951921" cy="1440000"/>
          </a:xfrm>
          <a:prstGeom prst="rect">
            <a:avLst/>
          </a:prstGeom>
        </p:spPr>
        <p:txBody>
          <a:bodyPr vert="horz" lIns="36000" tIns="36000" rIns="36000" bIns="36000" rtlCol="0" anchor="t">
            <a:noAutofit/>
          </a:bodyPr>
          <a:lstStyle>
            <a:lvl1pPr algn="l" defTabSz="457200" rtl="0" eaLnBrk="1" fontAlgn="base" hangingPunct="1">
              <a:spcBef>
                <a:spcPts val="0"/>
              </a:spcBef>
              <a:spcAft>
                <a:spcPts val="300"/>
              </a:spcAft>
              <a:defRPr sz="1300" kern="1200">
                <a:solidFill>
                  <a:schemeClr val="tx2"/>
                </a:solidFill>
                <a:latin typeface="+mn-lt"/>
                <a:ea typeface="ＭＳ Ｐゴシック" charset="0"/>
                <a:cs typeface="Arial" charset="0"/>
              </a:defRPr>
            </a:lvl1pPr>
            <a:lvl2pPr marL="0" indent="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Tx/>
              <a:buNone/>
              <a:defRPr sz="1600" b="0" kern="1200" baseline="0">
                <a:solidFill>
                  <a:schemeClr val="accent1"/>
                </a:solidFill>
                <a:latin typeface="+mn-lt"/>
                <a:ea typeface="Arial" charset="0"/>
                <a:cs typeface="Arial" charset="0"/>
              </a:defRPr>
            </a:lvl2pPr>
            <a:lvl3pPr marL="0" indent="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Tx/>
              <a:buNone/>
              <a:defRPr sz="1300" b="1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288000" indent="-28800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3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576000" indent="-288000" algn="l" defTabSz="457200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0"/>
              <a:buChar char="–"/>
              <a:defRPr sz="13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0" indent="0" algn="l" defTabSz="457200" rtl="0" eaLnBrk="1" latinLnBrk="0" hangingPunct="1">
              <a:spcBef>
                <a:spcPts val="900"/>
              </a:spcBef>
              <a:spcAft>
                <a:spcPts val="900"/>
              </a:spcAft>
              <a:buFontTx/>
              <a:buNone/>
              <a:defRPr sz="13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ea typeface="ＭＳ Ｐゴシック"/>
                <a:cs typeface="Arial"/>
              </a:rPr>
              <a:t>Key message</a:t>
            </a:r>
            <a:endParaRPr lang="en-US" dirty="0"/>
          </a:p>
          <a:p>
            <a:endParaRPr lang="en-AU" dirty="0"/>
          </a:p>
          <a:p>
            <a:r>
              <a:rPr lang="en-AU" sz="1600" dirty="0">
                <a:ea typeface="ＭＳ Ｐゴシック"/>
                <a:cs typeface="Arial"/>
              </a:rPr>
              <a:t>Physical and transition risks exist to our objectives, functions and activities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80306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0164A5-5874-450C-A67D-6D929070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631" y="6356350"/>
            <a:ext cx="2743200" cy="365125"/>
          </a:xfrm>
        </p:spPr>
        <p:txBody>
          <a:bodyPr/>
          <a:lstStyle/>
          <a:p>
            <a:fld id="{6FAB4C36-1D70-4772-AC92-4DF5624330CA}" type="datetime6">
              <a:rPr lang="en-AU" smtClean="0"/>
              <a:t>February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8CB878-6D78-4D1E-A312-EA83C8A2C7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1F8A1-2630-4B9D-BBEB-235C5F6684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005426-7579-4786-9CF3-BC5B77AF51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1E4E419-73DC-4E01-9A6A-E39927D6B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/>
                <a:cs typeface="Arial"/>
              </a:rPr>
              <a:t>What are our physical risks?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237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1D05B1-A256-4A9B-80B5-2402B782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632" y="6356350"/>
            <a:ext cx="2743200" cy="365125"/>
          </a:xfrm>
        </p:spPr>
        <p:txBody>
          <a:bodyPr/>
          <a:lstStyle/>
          <a:p>
            <a:fld id="{6FAB4C36-1D70-4772-AC92-4DF5624330CA}" type="datetime6">
              <a:rPr lang="en-AU" smtClean="0"/>
              <a:t>February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9ACB24-71CD-4921-BF45-7C43F5FD6B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C0A86-00A1-427F-9CEB-E1F1621E252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3157F-C16F-4BFE-BDB3-A5B7798637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9836B70-4CB7-44B2-B6A6-8B99D9A0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/>
                <a:cs typeface="Arial"/>
              </a:rPr>
              <a:t>What are our transition risks?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711D30BB90284E80080ACC7DD49765" ma:contentTypeVersion="11" ma:contentTypeDescription="Create a new document." ma:contentTypeScope="" ma:versionID="421d2685cefa2ee9fea50ed1509e9918">
  <xsd:schema xmlns:xsd="http://www.w3.org/2001/XMLSchema" xmlns:xs="http://www.w3.org/2001/XMLSchema" xmlns:p="http://schemas.microsoft.com/office/2006/metadata/properties" xmlns:ns2="8ace5d2c-f59b-4a4b-8107-82879c8db958" xmlns:ns3="58361399-1def-476b-b610-77144dfcdff5" targetNamespace="http://schemas.microsoft.com/office/2006/metadata/properties" ma:root="true" ma:fieldsID="8a05ea429ce2c381366c7ecb144de7ee" ns2:_="" ns3:_="">
    <xsd:import namespace="8ace5d2c-f59b-4a4b-8107-82879c8db958"/>
    <xsd:import namespace="58361399-1def-476b-b610-77144dfcdf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e5d2c-f59b-4a4b-8107-82879c8db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61399-1def-476b-b610-77144dfcdff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1375D-322E-4A22-B396-582AF29F93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BEB509-C267-48FD-B9A0-47CBBAD0F3D4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8361399-1def-476b-b610-77144dfcdff5"/>
    <ds:schemaRef ds:uri="http://purl.org/dc/terms/"/>
    <ds:schemaRef ds:uri="8ace5d2c-f59b-4a4b-8107-82879c8db95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62325BE-F2FE-4D94-A2F0-B7648E7C42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ce5d2c-f59b-4a4b-8107-82879c8db958"/>
    <ds:schemaRef ds:uri="58361399-1def-476b-b610-77144dfcdf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822</Words>
  <Application>Microsoft Office PowerPoint</Application>
  <PresentationFormat>Widescreen</PresentationFormat>
  <Paragraphs>133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Lato</vt:lpstr>
      <vt:lpstr>Varela Round</vt:lpstr>
      <vt:lpstr>Wingdings</vt:lpstr>
      <vt:lpstr>Office Theme</vt:lpstr>
      <vt:lpstr>Considering climate change risks </vt:lpstr>
      <vt:lpstr>Guidance </vt:lpstr>
      <vt:lpstr>Guidance </vt:lpstr>
      <vt:lpstr>Guidance  Consider below for your climate change risk assessment </vt:lpstr>
      <vt:lpstr>Sample slides that you can use</vt:lpstr>
      <vt:lpstr>What are our obligations and gaps? </vt:lpstr>
      <vt:lpstr>What are climate change risks? </vt:lpstr>
      <vt:lpstr>What are our physical risks?</vt:lpstr>
      <vt:lpstr>What are our transition risks?</vt:lpstr>
      <vt:lpstr>What are the benefits? </vt:lpstr>
      <vt:lpstr>Our actions and commitment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risk slide deck tool</dc:title>
  <dc:subject>Prepare the risk owners in each business function by using this presentation to raise the profile and understanding of climate change risk.</dc:subject>
  <dc:creator>VMIA</dc:creator>
  <cp:keywords>climate change, presentation, slide, tool, resource</cp:keywords>
  <cp:lastModifiedBy>Leigh Miter</cp:lastModifiedBy>
  <cp:revision>8</cp:revision>
  <dcterms:created xsi:type="dcterms:W3CDTF">2021-01-19T22:28:54Z</dcterms:created>
  <dcterms:modified xsi:type="dcterms:W3CDTF">2021-02-15T00:41:55Z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0x010100B5711D30BB90284E80080ACC7DD49765</vt:lpwstr>
  </property>
</Properties>
</file>